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8" r:id="rId2"/>
    <p:sldId id="259" r:id="rId3"/>
    <p:sldId id="263" r:id="rId4"/>
    <p:sldId id="264" r:id="rId5"/>
  </p:sldIdLst>
  <p:sldSz cx="10080625" cy="14401800"/>
  <p:notesSz cx="6858000" cy="9144000"/>
  <p:defaultTextStyle>
    <a:defPPr>
      <a:defRPr lang="en-US"/>
    </a:defPPr>
    <a:lvl1pPr marL="0" algn="l" defTabSz="1398941" rtl="0" eaLnBrk="1" latinLnBrk="0" hangingPunct="1">
      <a:defRPr sz="2800" kern="1200">
        <a:solidFill>
          <a:schemeClr val="tx1"/>
        </a:solidFill>
        <a:latin typeface="+mn-lt"/>
        <a:ea typeface="+mn-ea"/>
        <a:cs typeface="+mn-cs"/>
      </a:defRPr>
    </a:lvl1pPr>
    <a:lvl2pPr marL="699470" algn="l" defTabSz="1398941" rtl="0" eaLnBrk="1" latinLnBrk="0" hangingPunct="1">
      <a:defRPr sz="2800" kern="1200">
        <a:solidFill>
          <a:schemeClr val="tx1"/>
        </a:solidFill>
        <a:latin typeface="+mn-lt"/>
        <a:ea typeface="+mn-ea"/>
        <a:cs typeface="+mn-cs"/>
      </a:defRPr>
    </a:lvl2pPr>
    <a:lvl3pPr marL="1398941" algn="l" defTabSz="1398941" rtl="0" eaLnBrk="1" latinLnBrk="0" hangingPunct="1">
      <a:defRPr sz="2800" kern="1200">
        <a:solidFill>
          <a:schemeClr val="tx1"/>
        </a:solidFill>
        <a:latin typeface="+mn-lt"/>
        <a:ea typeface="+mn-ea"/>
        <a:cs typeface="+mn-cs"/>
      </a:defRPr>
    </a:lvl3pPr>
    <a:lvl4pPr marL="2098411" algn="l" defTabSz="1398941" rtl="0" eaLnBrk="1" latinLnBrk="0" hangingPunct="1">
      <a:defRPr sz="2800" kern="1200">
        <a:solidFill>
          <a:schemeClr val="tx1"/>
        </a:solidFill>
        <a:latin typeface="+mn-lt"/>
        <a:ea typeface="+mn-ea"/>
        <a:cs typeface="+mn-cs"/>
      </a:defRPr>
    </a:lvl4pPr>
    <a:lvl5pPr marL="2797881" algn="l" defTabSz="1398941" rtl="0" eaLnBrk="1" latinLnBrk="0" hangingPunct="1">
      <a:defRPr sz="2800" kern="1200">
        <a:solidFill>
          <a:schemeClr val="tx1"/>
        </a:solidFill>
        <a:latin typeface="+mn-lt"/>
        <a:ea typeface="+mn-ea"/>
        <a:cs typeface="+mn-cs"/>
      </a:defRPr>
    </a:lvl5pPr>
    <a:lvl6pPr marL="3497351" algn="l" defTabSz="1398941" rtl="0" eaLnBrk="1" latinLnBrk="0" hangingPunct="1">
      <a:defRPr sz="2800" kern="1200">
        <a:solidFill>
          <a:schemeClr val="tx1"/>
        </a:solidFill>
        <a:latin typeface="+mn-lt"/>
        <a:ea typeface="+mn-ea"/>
        <a:cs typeface="+mn-cs"/>
      </a:defRPr>
    </a:lvl6pPr>
    <a:lvl7pPr marL="4196822" algn="l" defTabSz="1398941" rtl="0" eaLnBrk="1" latinLnBrk="0" hangingPunct="1">
      <a:defRPr sz="2800" kern="1200">
        <a:solidFill>
          <a:schemeClr val="tx1"/>
        </a:solidFill>
        <a:latin typeface="+mn-lt"/>
        <a:ea typeface="+mn-ea"/>
        <a:cs typeface="+mn-cs"/>
      </a:defRPr>
    </a:lvl7pPr>
    <a:lvl8pPr marL="4896292" algn="l" defTabSz="1398941" rtl="0" eaLnBrk="1" latinLnBrk="0" hangingPunct="1">
      <a:defRPr sz="2800" kern="1200">
        <a:solidFill>
          <a:schemeClr val="tx1"/>
        </a:solidFill>
        <a:latin typeface="+mn-lt"/>
        <a:ea typeface="+mn-ea"/>
        <a:cs typeface="+mn-cs"/>
      </a:defRPr>
    </a:lvl8pPr>
    <a:lvl9pPr marL="5595762" algn="l" defTabSz="1398941" rtl="0" eaLnBrk="1" latinLnBrk="0" hangingPunct="1">
      <a:defRPr sz="2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4536">
          <p15:clr>
            <a:srgbClr val="A4A3A4"/>
          </p15:clr>
        </p15:guide>
        <p15:guide id="2" pos="317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A4A0A"/>
    <a:srgbClr val="F6B4B6"/>
    <a:srgbClr val="F0888A"/>
    <a:srgbClr val="FC8FFF"/>
    <a:srgbClr val="FFFF6D"/>
    <a:srgbClr val="CFB6FC"/>
    <a:srgbClr val="B5FDE0"/>
    <a:srgbClr val="F79B9B"/>
    <a:srgbClr val="F36969"/>
    <a:srgbClr val="FDA9A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926" autoAdjust="0"/>
    <p:restoredTop sz="94660"/>
  </p:normalViewPr>
  <p:slideViewPr>
    <p:cSldViewPr>
      <p:cViewPr>
        <p:scale>
          <a:sx n="30" d="100"/>
          <a:sy n="30" d="100"/>
        </p:scale>
        <p:origin x="-2460" y="-192"/>
      </p:cViewPr>
      <p:guideLst>
        <p:guide orient="horz" pos="4536"/>
        <p:guide pos="3175"/>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C49B61-BE61-484C-9D57-93194D06AAF9}" type="datetimeFigureOut">
              <a:rPr lang="en-US" smtClean="0"/>
              <a:pPr/>
              <a:t>8/27/2019</a:t>
            </a:fld>
            <a:endParaRPr lang="en-US"/>
          </a:p>
        </p:txBody>
      </p:sp>
      <p:sp>
        <p:nvSpPr>
          <p:cNvPr id="4" name="Slide Image Placeholder 3"/>
          <p:cNvSpPr>
            <a:spLocks noGrp="1" noRot="1" noChangeAspect="1"/>
          </p:cNvSpPr>
          <p:nvPr>
            <p:ph type="sldImg" idx="2"/>
          </p:nvPr>
        </p:nvSpPr>
        <p:spPr>
          <a:xfrm>
            <a:off x="2228850" y="685800"/>
            <a:ext cx="24003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D309D3-B4C7-49EC-8A62-F132C47AB64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6047" y="4473893"/>
            <a:ext cx="8568531" cy="3087053"/>
          </a:xfrm>
        </p:spPr>
        <p:txBody>
          <a:bodyPr/>
          <a:lstStyle/>
          <a:p>
            <a:r>
              <a:rPr lang="en-US"/>
              <a:t>Click to edit Master title style</a:t>
            </a:r>
          </a:p>
        </p:txBody>
      </p:sp>
      <p:sp>
        <p:nvSpPr>
          <p:cNvPr id="3" name="Subtitle 2"/>
          <p:cNvSpPr>
            <a:spLocks noGrp="1"/>
          </p:cNvSpPr>
          <p:nvPr>
            <p:ph type="subTitle" idx="1"/>
          </p:nvPr>
        </p:nvSpPr>
        <p:spPr>
          <a:xfrm>
            <a:off x="1512094" y="8161020"/>
            <a:ext cx="7056438" cy="3680460"/>
          </a:xfrm>
        </p:spPr>
        <p:txBody>
          <a:bodyPr/>
          <a:lstStyle>
            <a:lvl1pPr marL="0" indent="0" algn="ctr">
              <a:buNone/>
              <a:defRPr>
                <a:solidFill>
                  <a:schemeClr val="tx1">
                    <a:tint val="75000"/>
                  </a:schemeClr>
                </a:solidFill>
              </a:defRPr>
            </a:lvl1pPr>
            <a:lvl2pPr marL="699470" indent="0" algn="ctr">
              <a:buNone/>
              <a:defRPr>
                <a:solidFill>
                  <a:schemeClr val="tx1">
                    <a:tint val="75000"/>
                  </a:schemeClr>
                </a:solidFill>
              </a:defRPr>
            </a:lvl2pPr>
            <a:lvl3pPr marL="1398941" indent="0" algn="ctr">
              <a:buNone/>
              <a:defRPr>
                <a:solidFill>
                  <a:schemeClr val="tx1">
                    <a:tint val="75000"/>
                  </a:schemeClr>
                </a:solidFill>
              </a:defRPr>
            </a:lvl3pPr>
            <a:lvl4pPr marL="2098411" indent="0" algn="ctr">
              <a:buNone/>
              <a:defRPr>
                <a:solidFill>
                  <a:schemeClr val="tx1">
                    <a:tint val="75000"/>
                  </a:schemeClr>
                </a:solidFill>
              </a:defRPr>
            </a:lvl4pPr>
            <a:lvl5pPr marL="2797881" indent="0" algn="ctr">
              <a:buNone/>
              <a:defRPr>
                <a:solidFill>
                  <a:schemeClr val="tx1">
                    <a:tint val="75000"/>
                  </a:schemeClr>
                </a:solidFill>
              </a:defRPr>
            </a:lvl5pPr>
            <a:lvl6pPr marL="3497351" indent="0" algn="ctr">
              <a:buNone/>
              <a:defRPr>
                <a:solidFill>
                  <a:schemeClr val="tx1">
                    <a:tint val="75000"/>
                  </a:schemeClr>
                </a:solidFill>
              </a:defRPr>
            </a:lvl6pPr>
            <a:lvl7pPr marL="4196822" indent="0" algn="ctr">
              <a:buNone/>
              <a:defRPr>
                <a:solidFill>
                  <a:schemeClr val="tx1">
                    <a:tint val="75000"/>
                  </a:schemeClr>
                </a:solidFill>
              </a:defRPr>
            </a:lvl7pPr>
            <a:lvl8pPr marL="4896292" indent="0" algn="ctr">
              <a:buNone/>
              <a:defRPr>
                <a:solidFill>
                  <a:schemeClr val="tx1">
                    <a:tint val="75000"/>
                  </a:schemeClr>
                </a:solidFill>
              </a:defRPr>
            </a:lvl8pPr>
            <a:lvl9pPr marL="5595762"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A3E8FF7-7377-4573-8598-0F7579BA35DE}" type="datetimeFigureOut">
              <a:rPr lang="en-US" smtClean="0"/>
              <a:pPr/>
              <a:t>8/27/2019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E12B59-BA67-44BE-96C0-608BFF5873F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A3E8FF7-7377-4573-8598-0F7579BA35DE}" type="datetimeFigureOut">
              <a:rPr lang="en-US" smtClean="0"/>
              <a:pPr/>
              <a:t>8/27/2019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E12B59-BA67-44BE-96C0-608BFF5873F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8453" y="576741"/>
            <a:ext cx="2268141" cy="1228820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04031" y="576741"/>
            <a:ext cx="6636411" cy="122882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A3E8FF7-7377-4573-8598-0F7579BA35DE}" type="datetimeFigureOut">
              <a:rPr lang="en-US" smtClean="0"/>
              <a:pPr/>
              <a:t>8/27/2019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E12B59-BA67-44BE-96C0-608BFF5873F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A3E8FF7-7377-4573-8598-0F7579BA35DE}" type="datetimeFigureOut">
              <a:rPr lang="en-US" smtClean="0"/>
              <a:pPr/>
              <a:t>8/27/2019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E12B59-BA67-44BE-96C0-608BFF5873F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300" y="9254491"/>
            <a:ext cx="8568531" cy="2860358"/>
          </a:xfrm>
        </p:spPr>
        <p:txBody>
          <a:bodyPr anchor="t"/>
          <a:lstStyle>
            <a:lvl1pPr algn="l">
              <a:defRPr sz="6100" b="1" cap="all"/>
            </a:lvl1pPr>
          </a:lstStyle>
          <a:p>
            <a:r>
              <a:rPr lang="en-US"/>
              <a:t>Click to edit Master title style</a:t>
            </a:r>
          </a:p>
        </p:txBody>
      </p:sp>
      <p:sp>
        <p:nvSpPr>
          <p:cNvPr id="3" name="Text Placeholder 2"/>
          <p:cNvSpPr>
            <a:spLocks noGrp="1"/>
          </p:cNvSpPr>
          <p:nvPr>
            <p:ph type="body" idx="1"/>
          </p:nvPr>
        </p:nvSpPr>
        <p:spPr>
          <a:xfrm>
            <a:off x="796300" y="6104098"/>
            <a:ext cx="8568531" cy="3150393"/>
          </a:xfrm>
        </p:spPr>
        <p:txBody>
          <a:bodyPr anchor="b"/>
          <a:lstStyle>
            <a:lvl1pPr marL="0" indent="0">
              <a:buNone/>
              <a:defRPr sz="3100">
                <a:solidFill>
                  <a:schemeClr val="tx1">
                    <a:tint val="75000"/>
                  </a:schemeClr>
                </a:solidFill>
              </a:defRPr>
            </a:lvl1pPr>
            <a:lvl2pPr marL="699470" indent="0">
              <a:buNone/>
              <a:defRPr sz="2800">
                <a:solidFill>
                  <a:schemeClr val="tx1">
                    <a:tint val="75000"/>
                  </a:schemeClr>
                </a:solidFill>
              </a:defRPr>
            </a:lvl2pPr>
            <a:lvl3pPr marL="1398941" indent="0">
              <a:buNone/>
              <a:defRPr sz="2400">
                <a:solidFill>
                  <a:schemeClr val="tx1">
                    <a:tint val="75000"/>
                  </a:schemeClr>
                </a:solidFill>
              </a:defRPr>
            </a:lvl3pPr>
            <a:lvl4pPr marL="2098411" indent="0">
              <a:buNone/>
              <a:defRPr sz="2100">
                <a:solidFill>
                  <a:schemeClr val="tx1">
                    <a:tint val="75000"/>
                  </a:schemeClr>
                </a:solidFill>
              </a:defRPr>
            </a:lvl4pPr>
            <a:lvl5pPr marL="2797881" indent="0">
              <a:buNone/>
              <a:defRPr sz="2100">
                <a:solidFill>
                  <a:schemeClr val="tx1">
                    <a:tint val="75000"/>
                  </a:schemeClr>
                </a:solidFill>
              </a:defRPr>
            </a:lvl5pPr>
            <a:lvl6pPr marL="3497351" indent="0">
              <a:buNone/>
              <a:defRPr sz="2100">
                <a:solidFill>
                  <a:schemeClr val="tx1">
                    <a:tint val="75000"/>
                  </a:schemeClr>
                </a:solidFill>
              </a:defRPr>
            </a:lvl6pPr>
            <a:lvl7pPr marL="4196822" indent="0">
              <a:buNone/>
              <a:defRPr sz="2100">
                <a:solidFill>
                  <a:schemeClr val="tx1">
                    <a:tint val="75000"/>
                  </a:schemeClr>
                </a:solidFill>
              </a:defRPr>
            </a:lvl7pPr>
            <a:lvl8pPr marL="4896292" indent="0">
              <a:buNone/>
              <a:defRPr sz="2100">
                <a:solidFill>
                  <a:schemeClr val="tx1">
                    <a:tint val="75000"/>
                  </a:schemeClr>
                </a:solidFill>
              </a:defRPr>
            </a:lvl8pPr>
            <a:lvl9pPr marL="5595762" indent="0">
              <a:buNone/>
              <a:defRPr sz="21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3E8FF7-7377-4573-8598-0F7579BA35DE}" type="datetimeFigureOut">
              <a:rPr lang="en-US" smtClean="0"/>
              <a:pPr/>
              <a:t>8/27/2019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E12B59-BA67-44BE-96C0-608BFF5873F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04031" y="3360421"/>
            <a:ext cx="4452276" cy="9504522"/>
          </a:xfrm>
        </p:spPr>
        <p:txBody>
          <a:bodyPr/>
          <a:lstStyle>
            <a:lvl1pPr>
              <a:defRPr sz="4300"/>
            </a:lvl1pPr>
            <a:lvl2pPr>
              <a:defRPr sz="37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24318" y="3360421"/>
            <a:ext cx="4452276" cy="9504522"/>
          </a:xfrm>
        </p:spPr>
        <p:txBody>
          <a:bodyPr/>
          <a:lstStyle>
            <a:lvl1pPr>
              <a:defRPr sz="4300"/>
            </a:lvl1pPr>
            <a:lvl2pPr>
              <a:defRPr sz="37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A3E8FF7-7377-4573-8598-0F7579BA35DE}" type="datetimeFigureOut">
              <a:rPr lang="en-US" smtClean="0"/>
              <a:pPr/>
              <a:t>8/27/2019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E12B59-BA67-44BE-96C0-608BFF5873F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04031" y="3223737"/>
            <a:ext cx="4454027" cy="1343500"/>
          </a:xfrm>
        </p:spPr>
        <p:txBody>
          <a:bodyPr anchor="b"/>
          <a:lstStyle>
            <a:lvl1pPr marL="0" indent="0">
              <a:buNone/>
              <a:defRPr sz="3700" b="1"/>
            </a:lvl1pPr>
            <a:lvl2pPr marL="699470" indent="0">
              <a:buNone/>
              <a:defRPr sz="3100" b="1"/>
            </a:lvl2pPr>
            <a:lvl3pPr marL="1398941" indent="0">
              <a:buNone/>
              <a:defRPr sz="2800" b="1"/>
            </a:lvl3pPr>
            <a:lvl4pPr marL="2098411" indent="0">
              <a:buNone/>
              <a:defRPr sz="2400" b="1"/>
            </a:lvl4pPr>
            <a:lvl5pPr marL="2797881" indent="0">
              <a:buNone/>
              <a:defRPr sz="2400" b="1"/>
            </a:lvl5pPr>
            <a:lvl6pPr marL="3497351" indent="0">
              <a:buNone/>
              <a:defRPr sz="2400" b="1"/>
            </a:lvl6pPr>
            <a:lvl7pPr marL="4196822" indent="0">
              <a:buNone/>
              <a:defRPr sz="2400" b="1"/>
            </a:lvl7pPr>
            <a:lvl8pPr marL="4896292" indent="0">
              <a:buNone/>
              <a:defRPr sz="2400" b="1"/>
            </a:lvl8pPr>
            <a:lvl9pPr marL="5595762" indent="0">
              <a:buNone/>
              <a:defRPr sz="2400" b="1"/>
            </a:lvl9pPr>
          </a:lstStyle>
          <a:p>
            <a:pPr lvl="0"/>
            <a:r>
              <a:rPr lang="en-US"/>
              <a:t>Click to edit Master text styles</a:t>
            </a:r>
          </a:p>
        </p:txBody>
      </p:sp>
      <p:sp>
        <p:nvSpPr>
          <p:cNvPr id="4" name="Content Placeholder 3"/>
          <p:cNvSpPr>
            <a:spLocks noGrp="1"/>
          </p:cNvSpPr>
          <p:nvPr>
            <p:ph sz="half" idx="2"/>
          </p:nvPr>
        </p:nvSpPr>
        <p:spPr>
          <a:xfrm>
            <a:off x="504031" y="4567237"/>
            <a:ext cx="4454027" cy="8297705"/>
          </a:xfrm>
        </p:spPr>
        <p:txBody>
          <a:bodyPr/>
          <a:lstStyle>
            <a:lvl1pPr>
              <a:defRPr sz="3700"/>
            </a:lvl1pPr>
            <a:lvl2pPr>
              <a:defRPr sz="3100"/>
            </a:lvl2pPr>
            <a:lvl3pPr>
              <a:defRPr sz="28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120818" y="3223737"/>
            <a:ext cx="4455776" cy="1343500"/>
          </a:xfrm>
        </p:spPr>
        <p:txBody>
          <a:bodyPr anchor="b"/>
          <a:lstStyle>
            <a:lvl1pPr marL="0" indent="0">
              <a:buNone/>
              <a:defRPr sz="3700" b="1"/>
            </a:lvl1pPr>
            <a:lvl2pPr marL="699470" indent="0">
              <a:buNone/>
              <a:defRPr sz="3100" b="1"/>
            </a:lvl2pPr>
            <a:lvl3pPr marL="1398941" indent="0">
              <a:buNone/>
              <a:defRPr sz="2800" b="1"/>
            </a:lvl3pPr>
            <a:lvl4pPr marL="2098411" indent="0">
              <a:buNone/>
              <a:defRPr sz="2400" b="1"/>
            </a:lvl4pPr>
            <a:lvl5pPr marL="2797881" indent="0">
              <a:buNone/>
              <a:defRPr sz="2400" b="1"/>
            </a:lvl5pPr>
            <a:lvl6pPr marL="3497351" indent="0">
              <a:buNone/>
              <a:defRPr sz="2400" b="1"/>
            </a:lvl6pPr>
            <a:lvl7pPr marL="4196822" indent="0">
              <a:buNone/>
              <a:defRPr sz="2400" b="1"/>
            </a:lvl7pPr>
            <a:lvl8pPr marL="4896292" indent="0">
              <a:buNone/>
              <a:defRPr sz="2400" b="1"/>
            </a:lvl8pPr>
            <a:lvl9pPr marL="5595762" indent="0">
              <a:buNone/>
              <a:defRPr sz="2400" b="1"/>
            </a:lvl9pPr>
          </a:lstStyle>
          <a:p>
            <a:pPr lvl="0"/>
            <a:r>
              <a:rPr lang="en-US"/>
              <a:t>Click to edit Master text styles</a:t>
            </a:r>
          </a:p>
        </p:txBody>
      </p:sp>
      <p:sp>
        <p:nvSpPr>
          <p:cNvPr id="6" name="Content Placeholder 5"/>
          <p:cNvSpPr>
            <a:spLocks noGrp="1"/>
          </p:cNvSpPr>
          <p:nvPr>
            <p:ph sz="quarter" idx="4"/>
          </p:nvPr>
        </p:nvSpPr>
        <p:spPr>
          <a:xfrm>
            <a:off x="5120818" y="4567237"/>
            <a:ext cx="4455776" cy="8297705"/>
          </a:xfrm>
        </p:spPr>
        <p:txBody>
          <a:bodyPr/>
          <a:lstStyle>
            <a:lvl1pPr>
              <a:defRPr sz="3700"/>
            </a:lvl1pPr>
            <a:lvl2pPr>
              <a:defRPr sz="3100"/>
            </a:lvl2pPr>
            <a:lvl3pPr>
              <a:defRPr sz="28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A3E8FF7-7377-4573-8598-0F7579BA35DE}" type="datetimeFigureOut">
              <a:rPr lang="en-US" smtClean="0"/>
              <a:pPr/>
              <a:t>8/27/2019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E12B59-BA67-44BE-96C0-608BFF5873F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A3E8FF7-7377-4573-8598-0F7579BA35DE}" type="datetimeFigureOut">
              <a:rPr lang="en-US" smtClean="0"/>
              <a:pPr/>
              <a:t>8/27/2019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E12B59-BA67-44BE-96C0-608BFF5873F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3E8FF7-7377-4573-8598-0F7579BA35DE}" type="datetimeFigureOut">
              <a:rPr lang="en-US" smtClean="0"/>
              <a:pPr/>
              <a:t>8/27/2019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E12B59-BA67-44BE-96C0-608BFF5873F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032" y="573405"/>
            <a:ext cx="3316456" cy="2440305"/>
          </a:xfrm>
        </p:spPr>
        <p:txBody>
          <a:bodyPr anchor="b"/>
          <a:lstStyle>
            <a:lvl1pPr algn="l">
              <a:defRPr sz="3100" b="1"/>
            </a:lvl1pPr>
          </a:lstStyle>
          <a:p>
            <a:r>
              <a:rPr lang="en-US"/>
              <a:t>Click to edit Master title style</a:t>
            </a:r>
          </a:p>
        </p:txBody>
      </p:sp>
      <p:sp>
        <p:nvSpPr>
          <p:cNvPr id="3" name="Content Placeholder 2"/>
          <p:cNvSpPr>
            <a:spLocks noGrp="1"/>
          </p:cNvSpPr>
          <p:nvPr>
            <p:ph idx="1"/>
          </p:nvPr>
        </p:nvSpPr>
        <p:spPr>
          <a:xfrm>
            <a:off x="3941245" y="573406"/>
            <a:ext cx="5635349" cy="12291537"/>
          </a:xfrm>
        </p:spPr>
        <p:txBody>
          <a:bodyPr/>
          <a:lstStyle>
            <a:lvl1pPr>
              <a:defRPr sz="4900"/>
            </a:lvl1pPr>
            <a:lvl2pPr>
              <a:defRPr sz="4300"/>
            </a:lvl2pPr>
            <a:lvl3pPr>
              <a:defRPr sz="3700"/>
            </a:lvl3pPr>
            <a:lvl4pPr>
              <a:defRPr sz="3100"/>
            </a:lvl4pPr>
            <a:lvl5pPr>
              <a:defRPr sz="3100"/>
            </a:lvl5pPr>
            <a:lvl6pPr>
              <a:defRPr sz="3100"/>
            </a:lvl6pPr>
            <a:lvl7pPr>
              <a:defRPr sz="3100"/>
            </a:lvl7pPr>
            <a:lvl8pPr>
              <a:defRPr sz="3100"/>
            </a:lvl8pPr>
            <a:lvl9pPr>
              <a:defRPr sz="3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04032" y="3013711"/>
            <a:ext cx="3316456" cy="9851232"/>
          </a:xfrm>
        </p:spPr>
        <p:txBody>
          <a:bodyPr/>
          <a:lstStyle>
            <a:lvl1pPr marL="0" indent="0">
              <a:buNone/>
              <a:defRPr sz="2100"/>
            </a:lvl1pPr>
            <a:lvl2pPr marL="699470" indent="0">
              <a:buNone/>
              <a:defRPr sz="1800"/>
            </a:lvl2pPr>
            <a:lvl3pPr marL="1398941" indent="0">
              <a:buNone/>
              <a:defRPr sz="1500"/>
            </a:lvl3pPr>
            <a:lvl4pPr marL="2098411" indent="0">
              <a:buNone/>
              <a:defRPr sz="1400"/>
            </a:lvl4pPr>
            <a:lvl5pPr marL="2797881" indent="0">
              <a:buNone/>
              <a:defRPr sz="1400"/>
            </a:lvl5pPr>
            <a:lvl6pPr marL="3497351" indent="0">
              <a:buNone/>
              <a:defRPr sz="1400"/>
            </a:lvl6pPr>
            <a:lvl7pPr marL="4196822" indent="0">
              <a:buNone/>
              <a:defRPr sz="1400"/>
            </a:lvl7pPr>
            <a:lvl8pPr marL="4896292" indent="0">
              <a:buNone/>
              <a:defRPr sz="1400"/>
            </a:lvl8pPr>
            <a:lvl9pPr marL="5595762"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5A3E8FF7-7377-4573-8598-0F7579BA35DE}" type="datetimeFigureOut">
              <a:rPr lang="en-US" smtClean="0"/>
              <a:pPr/>
              <a:t>8/27/2019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E12B59-BA67-44BE-96C0-608BFF5873F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5873" y="10081260"/>
            <a:ext cx="6048375" cy="1190150"/>
          </a:xfrm>
        </p:spPr>
        <p:txBody>
          <a:bodyPr anchor="b"/>
          <a:lstStyle>
            <a:lvl1pPr algn="l">
              <a:defRPr sz="3100" b="1"/>
            </a:lvl1pPr>
          </a:lstStyle>
          <a:p>
            <a:r>
              <a:rPr lang="en-US"/>
              <a:t>Click to edit Master title style</a:t>
            </a:r>
          </a:p>
        </p:txBody>
      </p:sp>
      <p:sp>
        <p:nvSpPr>
          <p:cNvPr id="3" name="Picture Placeholder 2"/>
          <p:cNvSpPr>
            <a:spLocks noGrp="1"/>
          </p:cNvSpPr>
          <p:nvPr>
            <p:ph type="pic" idx="1"/>
          </p:nvPr>
        </p:nvSpPr>
        <p:spPr>
          <a:xfrm>
            <a:off x="1975873" y="1286828"/>
            <a:ext cx="6048375" cy="8641080"/>
          </a:xfrm>
        </p:spPr>
        <p:txBody>
          <a:bodyPr/>
          <a:lstStyle>
            <a:lvl1pPr marL="0" indent="0">
              <a:buNone/>
              <a:defRPr sz="4900"/>
            </a:lvl1pPr>
            <a:lvl2pPr marL="699470" indent="0">
              <a:buNone/>
              <a:defRPr sz="4300"/>
            </a:lvl2pPr>
            <a:lvl3pPr marL="1398941" indent="0">
              <a:buNone/>
              <a:defRPr sz="3700"/>
            </a:lvl3pPr>
            <a:lvl4pPr marL="2098411" indent="0">
              <a:buNone/>
              <a:defRPr sz="3100"/>
            </a:lvl4pPr>
            <a:lvl5pPr marL="2797881" indent="0">
              <a:buNone/>
              <a:defRPr sz="3100"/>
            </a:lvl5pPr>
            <a:lvl6pPr marL="3497351" indent="0">
              <a:buNone/>
              <a:defRPr sz="3100"/>
            </a:lvl6pPr>
            <a:lvl7pPr marL="4196822" indent="0">
              <a:buNone/>
              <a:defRPr sz="3100"/>
            </a:lvl7pPr>
            <a:lvl8pPr marL="4896292" indent="0">
              <a:buNone/>
              <a:defRPr sz="3100"/>
            </a:lvl8pPr>
            <a:lvl9pPr marL="5595762" indent="0">
              <a:buNone/>
              <a:defRPr sz="3100"/>
            </a:lvl9pPr>
          </a:lstStyle>
          <a:p>
            <a:endParaRPr lang="en-US"/>
          </a:p>
        </p:txBody>
      </p:sp>
      <p:sp>
        <p:nvSpPr>
          <p:cNvPr id="4" name="Text Placeholder 3"/>
          <p:cNvSpPr>
            <a:spLocks noGrp="1"/>
          </p:cNvSpPr>
          <p:nvPr>
            <p:ph type="body" sz="half" idx="2"/>
          </p:nvPr>
        </p:nvSpPr>
        <p:spPr>
          <a:xfrm>
            <a:off x="1975873" y="11271410"/>
            <a:ext cx="6048375" cy="1690210"/>
          </a:xfrm>
        </p:spPr>
        <p:txBody>
          <a:bodyPr/>
          <a:lstStyle>
            <a:lvl1pPr marL="0" indent="0">
              <a:buNone/>
              <a:defRPr sz="2100"/>
            </a:lvl1pPr>
            <a:lvl2pPr marL="699470" indent="0">
              <a:buNone/>
              <a:defRPr sz="1800"/>
            </a:lvl2pPr>
            <a:lvl3pPr marL="1398941" indent="0">
              <a:buNone/>
              <a:defRPr sz="1500"/>
            </a:lvl3pPr>
            <a:lvl4pPr marL="2098411" indent="0">
              <a:buNone/>
              <a:defRPr sz="1400"/>
            </a:lvl4pPr>
            <a:lvl5pPr marL="2797881" indent="0">
              <a:buNone/>
              <a:defRPr sz="1400"/>
            </a:lvl5pPr>
            <a:lvl6pPr marL="3497351" indent="0">
              <a:buNone/>
              <a:defRPr sz="1400"/>
            </a:lvl6pPr>
            <a:lvl7pPr marL="4196822" indent="0">
              <a:buNone/>
              <a:defRPr sz="1400"/>
            </a:lvl7pPr>
            <a:lvl8pPr marL="4896292" indent="0">
              <a:buNone/>
              <a:defRPr sz="1400"/>
            </a:lvl8pPr>
            <a:lvl9pPr marL="5595762"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5A3E8FF7-7377-4573-8598-0F7579BA35DE}" type="datetimeFigureOut">
              <a:rPr lang="en-US" smtClean="0"/>
              <a:pPr/>
              <a:t>8/27/2019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E12B59-BA67-44BE-96C0-608BFF5873F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4031" y="576740"/>
            <a:ext cx="9072563" cy="2400300"/>
          </a:xfrm>
          <a:prstGeom prst="rect">
            <a:avLst/>
          </a:prstGeom>
        </p:spPr>
        <p:txBody>
          <a:bodyPr vert="horz" lIns="139894" tIns="69947" rIns="139894" bIns="69947" rtlCol="0" anchor="ctr">
            <a:normAutofit/>
          </a:bodyPr>
          <a:lstStyle/>
          <a:p>
            <a:r>
              <a:rPr lang="en-US"/>
              <a:t>Click to edit Master title style</a:t>
            </a:r>
          </a:p>
        </p:txBody>
      </p:sp>
      <p:sp>
        <p:nvSpPr>
          <p:cNvPr id="3" name="Text Placeholder 2"/>
          <p:cNvSpPr>
            <a:spLocks noGrp="1"/>
          </p:cNvSpPr>
          <p:nvPr>
            <p:ph type="body" idx="1"/>
          </p:nvPr>
        </p:nvSpPr>
        <p:spPr>
          <a:xfrm>
            <a:off x="504031" y="3360421"/>
            <a:ext cx="9072563" cy="9504522"/>
          </a:xfrm>
          <a:prstGeom prst="rect">
            <a:avLst/>
          </a:prstGeom>
        </p:spPr>
        <p:txBody>
          <a:bodyPr vert="horz" lIns="139894" tIns="69947" rIns="139894" bIns="6994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04031" y="13348336"/>
            <a:ext cx="2352146" cy="766763"/>
          </a:xfrm>
          <a:prstGeom prst="rect">
            <a:avLst/>
          </a:prstGeom>
        </p:spPr>
        <p:txBody>
          <a:bodyPr vert="horz" lIns="139894" tIns="69947" rIns="139894" bIns="69947" rtlCol="0" anchor="ctr"/>
          <a:lstStyle>
            <a:lvl1pPr algn="l">
              <a:defRPr sz="1800">
                <a:solidFill>
                  <a:schemeClr val="tx1">
                    <a:tint val="75000"/>
                  </a:schemeClr>
                </a:solidFill>
              </a:defRPr>
            </a:lvl1pPr>
          </a:lstStyle>
          <a:p>
            <a:fld id="{5A3E8FF7-7377-4573-8598-0F7579BA35DE}" type="datetimeFigureOut">
              <a:rPr lang="en-US" smtClean="0"/>
              <a:pPr/>
              <a:t>8/27/2019</a:t>
            </a:fld>
            <a:endParaRPr lang="en-US"/>
          </a:p>
        </p:txBody>
      </p:sp>
      <p:sp>
        <p:nvSpPr>
          <p:cNvPr id="5" name="Footer Placeholder 4"/>
          <p:cNvSpPr>
            <a:spLocks noGrp="1"/>
          </p:cNvSpPr>
          <p:nvPr>
            <p:ph type="ftr" sz="quarter" idx="3"/>
          </p:nvPr>
        </p:nvSpPr>
        <p:spPr>
          <a:xfrm>
            <a:off x="3444214" y="13348336"/>
            <a:ext cx="3192198" cy="766763"/>
          </a:xfrm>
          <a:prstGeom prst="rect">
            <a:avLst/>
          </a:prstGeom>
        </p:spPr>
        <p:txBody>
          <a:bodyPr vert="horz" lIns="139894" tIns="69947" rIns="139894" bIns="69947" rtlCol="0" anchor="ctr"/>
          <a:lstStyle>
            <a:lvl1pPr algn="ctr">
              <a:defRPr sz="1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224448" y="13348336"/>
            <a:ext cx="2352146" cy="766763"/>
          </a:xfrm>
          <a:prstGeom prst="rect">
            <a:avLst/>
          </a:prstGeom>
        </p:spPr>
        <p:txBody>
          <a:bodyPr vert="horz" lIns="139894" tIns="69947" rIns="139894" bIns="69947" rtlCol="0" anchor="ctr"/>
          <a:lstStyle>
            <a:lvl1pPr algn="r">
              <a:defRPr sz="1800">
                <a:solidFill>
                  <a:schemeClr val="tx1">
                    <a:tint val="75000"/>
                  </a:schemeClr>
                </a:solidFill>
              </a:defRPr>
            </a:lvl1pPr>
          </a:lstStyle>
          <a:p>
            <a:fld id="{6FE12B59-BA67-44BE-96C0-608BFF5873F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398941" rtl="0" eaLnBrk="1" latinLnBrk="0" hangingPunct="1">
        <a:spcBef>
          <a:spcPct val="0"/>
        </a:spcBef>
        <a:buNone/>
        <a:defRPr sz="6700" kern="1200">
          <a:solidFill>
            <a:schemeClr val="tx1"/>
          </a:solidFill>
          <a:latin typeface="+mj-lt"/>
          <a:ea typeface="+mj-ea"/>
          <a:cs typeface="+mj-cs"/>
        </a:defRPr>
      </a:lvl1pPr>
    </p:titleStyle>
    <p:bodyStyle>
      <a:lvl1pPr marL="524603" indent="-524603" algn="l" defTabSz="1398941" rtl="0" eaLnBrk="1" latinLnBrk="0" hangingPunct="1">
        <a:spcBef>
          <a:spcPct val="20000"/>
        </a:spcBef>
        <a:buFont typeface="Arial" pitchFamily="34" charset="0"/>
        <a:buChar char="•"/>
        <a:defRPr sz="4900" kern="1200">
          <a:solidFill>
            <a:schemeClr val="tx1"/>
          </a:solidFill>
          <a:latin typeface="+mn-lt"/>
          <a:ea typeface="+mn-ea"/>
          <a:cs typeface="+mn-cs"/>
        </a:defRPr>
      </a:lvl1pPr>
      <a:lvl2pPr marL="1136639" indent="-437169" algn="l" defTabSz="1398941" rtl="0" eaLnBrk="1" latinLnBrk="0" hangingPunct="1">
        <a:spcBef>
          <a:spcPct val="20000"/>
        </a:spcBef>
        <a:buFont typeface="Arial" pitchFamily="34" charset="0"/>
        <a:buChar char="–"/>
        <a:defRPr sz="4300" kern="1200">
          <a:solidFill>
            <a:schemeClr val="tx1"/>
          </a:solidFill>
          <a:latin typeface="+mn-lt"/>
          <a:ea typeface="+mn-ea"/>
          <a:cs typeface="+mn-cs"/>
        </a:defRPr>
      </a:lvl2pPr>
      <a:lvl3pPr marL="1748676" indent="-349735" algn="l" defTabSz="1398941" rtl="0" eaLnBrk="1" latinLnBrk="0" hangingPunct="1">
        <a:spcBef>
          <a:spcPct val="20000"/>
        </a:spcBef>
        <a:buFont typeface="Arial" pitchFamily="34" charset="0"/>
        <a:buChar char="•"/>
        <a:defRPr sz="3700" kern="1200">
          <a:solidFill>
            <a:schemeClr val="tx1"/>
          </a:solidFill>
          <a:latin typeface="+mn-lt"/>
          <a:ea typeface="+mn-ea"/>
          <a:cs typeface="+mn-cs"/>
        </a:defRPr>
      </a:lvl3pPr>
      <a:lvl4pPr marL="2448146" indent="-349735" algn="l" defTabSz="1398941" rtl="0" eaLnBrk="1" latinLnBrk="0" hangingPunct="1">
        <a:spcBef>
          <a:spcPct val="20000"/>
        </a:spcBef>
        <a:buFont typeface="Arial" pitchFamily="34" charset="0"/>
        <a:buChar char="–"/>
        <a:defRPr sz="3100" kern="1200">
          <a:solidFill>
            <a:schemeClr val="tx1"/>
          </a:solidFill>
          <a:latin typeface="+mn-lt"/>
          <a:ea typeface="+mn-ea"/>
          <a:cs typeface="+mn-cs"/>
        </a:defRPr>
      </a:lvl4pPr>
      <a:lvl5pPr marL="3147616" indent="-349735" algn="l" defTabSz="1398941" rtl="0" eaLnBrk="1" latinLnBrk="0" hangingPunct="1">
        <a:spcBef>
          <a:spcPct val="20000"/>
        </a:spcBef>
        <a:buFont typeface="Arial" pitchFamily="34" charset="0"/>
        <a:buChar char="»"/>
        <a:defRPr sz="3100" kern="1200">
          <a:solidFill>
            <a:schemeClr val="tx1"/>
          </a:solidFill>
          <a:latin typeface="+mn-lt"/>
          <a:ea typeface="+mn-ea"/>
          <a:cs typeface="+mn-cs"/>
        </a:defRPr>
      </a:lvl5pPr>
      <a:lvl6pPr marL="3847087" indent="-349735" algn="l" defTabSz="1398941" rtl="0" eaLnBrk="1" latinLnBrk="0" hangingPunct="1">
        <a:spcBef>
          <a:spcPct val="20000"/>
        </a:spcBef>
        <a:buFont typeface="Arial" pitchFamily="34" charset="0"/>
        <a:buChar char="•"/>
        <a:defRPr sz="3100" kern="1200">
          <a:solidFill>
            <a:schemeClr val="tx1"/>
          </a:solidFill>
          <a:latin typeface="+mn-lt"/>
          <a:ea typeface="+mn-ea"/>
          <a:cs typeface="+mn-cs"/>
        </a:defRPr>
      </a:lvl6pPr>
      <a:lvl7pPr marL="4546557" indent="-349735" algn="l" defTabSz="1398941" rtl="0" eaLnBrk="1" latinLnBrk="0" hangingPunct="1">
        <a:spcBef>
          <a:spcPct val="20000"/>
        </a:spcBef>
        <a:buFont typeface="Arial" pitchFamily="34" charset="0"/>
        <a:buChar char="•"/>
        <a:defRPr sz="3100" kern="1200">
          <a:solidFill>
            <a:schemeClr val="tx1"/>
          </a:solidFill>
          <a:latin typeface="+mn-lt"/>
          <a:ea typeface="+mn-ea"/>
          <a:cs typeface="+mn-cs"/>
        </a:defRPr>
      </a:lvl7pPr>
      <a:lvl8pPr marL="5246027" indent="-349735" algn="l" defTabSz="1398941" rtl="0" eaLnBrk="1" latinLnBrk="0" hangingPunct="1">
        <a:spcBef>
          <a:spcPct val="20000"/>
        </a:spcBef>
        <a:buFont typeface="Arial" pitchFamily="34" charset="0"/>
        <a:buChar char="•"/>
        <a:defRPr sz="3100" kern="1200">
          <a:solidFill>
            <a:schemeClr val="tx1"/>
          </a:solidFill>
          <a:latin typeface="+mn-lt"/>
          <a:ea typeface="+mn-ea"/>
          <a:cs typeface="+mn-cs"/>
        </a:defRPr>
      </a:lvl8pPr>
      <a:lvl9pPr marL="5945497" indent="-349735" algn="l" defTabSz="1398941" rtl="0" eaLnBrk="1" latinLnBrk="0" hangingPunct="1">
        <a:spcBef>
          <a:spcPct val="20000"/>
        </a:spcBef>
        <a:buFont typeface="Arial" pitchFamily="34" charset="0"/>
        <a:buChar char="•"/>
        <a:defRPr sz="3100" kern="1200">
          <a:solidFill>
            <a:schemeClr val="tx1"/>
          </a:solidFill>
          <a:latin typeface="+mn-lt"/>
          <a:ea typeface="+mn-ea"/>
          <a:cs typeface="+mn-cs"/>
        </a:defRPr>
      </a:lvl9pPr>
    </p:bodyStyle>
    <p:otherStyle>
      <a:defPPr>
        <a:defRPr lang="en-US"/>
      </a:defPPr>
      <a:lvl1pPr marL="0" algn="l" defTabSz="1398941" rtl="0" eaLnBrk="1" latinLnBrk="0" hangingPunct="1">
        <a:defRPr sz="2800" kern="1200">
          <a:solidFill>
            <a:schemeClr val="tx1"/>
          </a:solidFill>
          <a:latin typeface="+mn-lt"/>
          <a:ea typeface="+mn-ea"/>
          <a:cs typeface="+mn-cs"/>
        </a:defRPr>
      </a:lvl1pPr>
      <a:lvl2pPr marL="699470" algn="l" defTabSz="1398941" rtl="0" eaLnBrk="1" latinLnBrk="0" hangingPunct="1">
        <a:defRPr sz="2800" kern="1200">
          <a:solidFill>
            <a:schemeClr val="tx1"/>
          </a:solidFill>
          <a:latin typeface="+mn-lt"/>
          <a:ea typeface="+mn-ea"/>
          <a:cs typeface="+mn-cs"/>
        </a:defRPr>
      </a:lvl2pPr>
      <a:lvl3pPr marL="1398941" algn="l" defTabSz="1398941" rtl="0" eaLnBrk="1" latinLnBrk="0" hangingPunct="1">
        <a:defRPr sz="2800" kern="1200">
          <a:solidFill>
            <a:schemeClr val="tx1"/>
          </a:solidFill>
          <a:latin typeface="+mn-lt"/>
          <a:ea typeface="+mn-ea"/>
          <a:cs typeface="+mn-cs"/>
        </a:defRPr>
      </a:lvl3pPr>
      <a:lvl4pPr marL="2098411" algn="l" defTabSz="1398941" rtl="0" eaLnBrk="1" latinLnBrk="0" hangingPunct="1">
        <a:defRPr sz="2800" kern="1200">
          <a:solidFill>
            <a:schemeClr val="tx1"/>
          </a:solidFill>
          <a:latin typeface="+mn-lt"/>
          <a:ea typeface="+mn-ea"/>
          <a:cs typeface="+mn-cs"/>
        </a:defRPr>
      </a:lvl4pPr>
      <a:lvl5pPr marL="2797881" algn="l" defTabSz="1398941" rtl="0" eaLnBrk="1" latinLnBrk="0" hangingPunct="1">
        <a:defRPr sz="2800" kern="1200">
          <a:solidFill>
            <a:schemeClr val="tx1"/>
          </a:solidFill>
          <a:latin typeface="+mn-lt"/>
          <a:ea typeface="+mn-ea"/>
          <a:cs typeface="+mn-cs"/>
        </a:defRPr>
      </a:lvl5pPr>
      <a:lvl6pPr marL="3497351" algn="l" defTabSz="1398941" rtl="0" eaLnBrk="1" latinLnBrk="0" hangingPunct="1">
        <a:defRPr sz="2800" kern="1200">
          <a:solidFill>
            <a:schemeClr val="tx1"/>
          </a:solidFill>
          <a:latin typeface="+mn-lt"/>
          <a:ea typeface="+mn-ea"/>
          <a:cs typeface="+mn-cs"/>
        </a:defRPr>
      </a:lvl6pPr>
      <a:lvl7pPr marL="4196822" algn="l" defTabSz="1398941" rtl="0" eaLnBrk="1" latinLnBrk="0" hangingPunct="1">
        <a:defRPr sz="2800" kern="1200">
          <a:solidFill>
            <a:schemeClr val="tx1"/>
          </a:solidFill>
          <a:latin typeface="+mn-lt"/>
          <a:ea typeface="+mn-ea"/>
          <a:cs typeface="+mn-cs"/>
        </a:defRPr>
      </a:lvl7pPr>
      <a:lvl8pPr marL="4896292" algn="l" defTabSz="1398941" rtl="0" eaLnBrk="1" latinLnBrk="0" hangingPunct="1">
        <a:defRPr sz="2800" kern="1200">
          <a:solidFill>
            <a:schemeClr val="tx1"/>
          </a:solidFill>
          <a:latin typeface="+mn-lt"/>
          <a:ea typeface="+mn-ea"/>
          <a:cs typeface="+mn-cs"/>
        </a:defRPr>
      </a:lvl8pPr>
      <a:lvl9pPr marL="5595762" algn="l" defTabSz="1398941"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www.pgcl.ac.in/" TargetMode="External"/><Relationship Id="rId7" Type="http://schemas.openxmlformats.org/officeDocument/2006/relationships/image" Target="../media/image4.jpeg"/><Relationship Id="rId12" Type="http://schemas.openxmlformats.org/officeDocument/2006/relationships/image" Target="../media/image9.png"/><Relationship Id="rId2" Type="http://schemas.openxmlformats.org/officeDocument/2006/relationships/hyperlink" Target="https://forms.gle/YVmsJECecffEXhL16" TargetMode="External"/><Relationship Id="rId1" Type="http://schemas.openxmlformats.org/officeDocument/2006/relationships/slideLayout" Target="../slideLayouts/slideLayout7.xml"/><Relationship Id="rId6" Type="http://schemas.openxmlformats.org/officeDocument/2006/relationships/image" Target="../media/image3.jpeg"/><Relationship Id="rId11" Type="http://schemas.openxmlformats.org/officeDocument/2006/relationships/image" Target="../media/image8.png"/><Relationship Id="rId5" Type="http://schemas.openxmlformats.org/officeDocument/2006/relationships/image" Target="../media/image2.png"/><Relationship Id="rId10" Type="http://schemas.openxmlformats.org/officeDocument/2006/relationships/image" Target="../media/image7.jpeg"/><Relationship Id="rId4" Type="http://schemas.openxmlformats.org/officeDocument/2006/relationships/hyperlink" Target="mailto:techlawconclave@gmail.com" TargetMode="External"/><Relationship Id="rId9"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New Brochure Cover.jpg"/>
          <p:cNvPicPr>
            <a:picLocks noChangeAspect="1"/>
          </p:cNvPicPr>
          <p:nvPr/>
        </p:nvPicPr>
        <p:blipFill>
          <a:blip r:embed="rId2" cstate="print"/>
          <a:stretch>
            <a:fillRect/>
          </a:stretch>
        </p:blipFill>
        <p:spPr>
          <a:xfrm>
            <a:off x="-1" y="0"/>
            <a:ext cx="10080626" cy="144018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 xmlns:a16="http://schemas.microsoft.com/office/drawing/2014/main" id="{21D135D2-F0C4-4124-B962-396D0C785D24}"/>
              </a:ext>
            </a:extLst>
          </p:cNvPr>
          <p:cNvSpPr/>
          <p:nvPr/>
        </p:nvSpPr>
        <p:spPr>
          <a:xfrm>
            <a:off x="143768" y="144116"/>
            <a:ext cx="9793088" cy="1411356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68280" y="788411"/>
            <a:ext cx="9215502" cy="3970318"/>
          </a:xfrm>
          <a:prstGeom prst="rect">
            <a:avLst/>
          </a:prstGeom>
          <a:noFill/>
        </p:spPr>
        <p:txBody>
          <a:bodyPr wrap="square" rtlCol="0">
            <a:spAutoFit/>
          </a:bodyPr>
          <a:lstStyle/>
          <a:p>
            <a:pPr algn="just"/>
            <a:endParaRPr lang="en-IN" sz="1200" dirty="0"/>
          </a:p>
          <a:p>
            <a:pPr algn="just"/>
            <a:r>
              <a:rPr lang="en-IN" sz="2000" dirty="0">
                <a:latin typeface="Cambria" pitchFamily="18" charset="0"/>
                <a:ea typeface="Cambria" pitchFamily="18" charset="0"/>
              </a:rPr>
              <a:t>Pravin Gandhi College of Law is a Premier Law Institution under the aegis of Shri Vile Parle </a:t>
            </a:r>
            <a:r>
              <a:rPr lang="en-IN" sz="2000" dirty="0" err="1">
                <a:latin typeface="Cambria" pitchFamily="18" charset="0"/>
                <a:ea typeface="Cambria" pitchFamily="18" charset="0"/>
              </a:rPr>
              <a:t>Kelavani</a:t>
            </a:r>
            <a:r>
              <a:rPr lang="en-IN" sz="2000" dirty="0">
                <a:latin typeface="Cambria" pitchFamily="18" charset="0"/>
                <a:ea typeface="Cambria" pitchFamily="18" charset="0"/>
              </a:rPr>
              <a:t> Mandal. It is affiliated to the University of Mumbai and offers five year integrated Law Program B.L.S./LL.B.</a:t>
            </a:r>
          </a:p>
          <a:p>
            <a:pPr algn="just"/>
            <a:endParaRPr lang="en-IN" sz="2000" dirty="0">
              <a:latin typeface="Cambria" pitchFamily="18" charset="0"/>
              <a:ea typeface="Cambria" pitchFamily="18" charset="0"/>
            </a:endParaRPr>
          </a:p>
          <a:p>
            <a:pPr algn="just"/>
            <a:r>
              <a:rPr lang="en-IN" sz="2000" dirty="0">
                <a:latin typeface="Cambria" pitchFamily="18" charset="0"/>
                <a:ea typeface="Cambria" pitchFamily="18" charset="0"/>
              </a:rPr>
              <a:t>In its endeavour of commitment to excellence, it seeks to  provide an environment for interdisciplinary exchanges. It believes in blended learning model of practical and theory and strengthening industry academia relationship thereby giving students a platform to deliberate and discuss with the experts from the industry. </a:t>
            </a:r>
          </a:p>
          <a:p>
            <a:pPr algn="just"/>
            <a:endParaRPr lang="en-IN" sz="2000" dirty="0">
              <a:latin typeface="Cambria" pitchFamily="18" charset="0"/>
              <a:ea typeface="Cambria" pitchFamily="18" charset="0"/>
            </a:endParaRPr>
          </a:p>
          <a:p>
            <a:pPr algn="just"/>
            <a:r>
              <a:rPr lang="en-IN" sz="2000" dirty="0">
                <a:latin typeface="Cambria" pitchFamily="18" charset="0"/>
                <a:ea typeface="Cambria" pitchFamily="18" charset="0"/>
              </a:rPr>
              <a:t>Organizing the ‘Technology Law Conclave 2019’ with ‘Technology Law Forum’ is one such initiative towards it’s vision of blended learning model leading to an enriched and holistic personality of its key stakeholders.</a:t>
            </a:r>
            <a:endParaRPr lang="en-US" sz="2000" dirty="0">
              <a:latin typeface="Cambria" pitchFamily="18" charset="0"/>
              <a:ea typeface="Cambria" pitchFamily="18" charset="0"/>
            </a:endParaRPr>
          </a:p>
        </p:txBody>
      </p:sp>
      <p:sp>
        <p:nvSpPr>
          <p:cNvPr id="7" name="TextBox 6"/>
          <p:cNvSpPr txBox="1"/>
          <p:nvPr/>
        </p:nvSpPr>
        <p:spPr>
          <a:xfrm>
            <a:off x="396842" y="5502325"/>
            <a:ext cx="9286940" cy="3339376"/>
          </a:xfrm>
          <a:prstGeom prst="rect">
            <a:avLst/>
          </a:prstGeom>
          <a:noFill/>
        </p:spPr>
        <p:txBody>
          <a:bodyPr wrap="square" rtlCol="0">
            <a:spAutoFit/>
          </a:bodyPr>
          <a:lstStyle/>
          <a:p>
            <a:pPr algn="just"/>
            <a:endParaRPr lang="en-IN" sz="1100" b="1" u="sng" dirty="0">
              <a:latin typeface="Cambria" pitchFamily="18" charset="0"/>
              <a:ea typeface="Cambria" pitchFamily="18" charset="0"/>
            </a:endParaRPr>
          </a:p>
          <a:p>
            <a:pPr algn="just"/>
            <a:r>
              <a:rPr lang="en-IN" sz="2000" dirty="0">
                <a:latin typeface="Cambria" pitchFamily="18" charset="0"/>
                <a:ea typeface="Cambria" pitchFamily="18" charset="0"/>
              </a:rPr>
              <a:t>Technology Law Forum is a Non-Profit making Organization for Demystifying  Technology  Law. It is multi-disciplinary and welcomes members from varied streams [Technologists, CTO/CIOs and their teams, Information Security Specialists, General Counsels, Lawyers, Law Makers, Law Enforcers, Regulators, Policy Makers, Judicial Officers, Business Executives, Entrepreneurs and Start-ups.]</a:t>
            </a:r>
          </a:p>
          <a:p>
            <a:pPr algn="just"/>
            <a:endParaRPr lang="en-IN" sz="2000" dirty="0">
              <a:latin typeface="Cambria" pitchFamily="18" charset="0"/>
              <a:ea typeface="Cambria" pitchFamily="18" charset="0"/>
            </a:endParaRPr>
          </a:p>
          <a:p>
            <a:pPr algn="just"/>
            <a:r>
              <a:rPr lang="en-IN" sz="2000" dirty="0">
                <a:latin typeface="Cambria" pitchFamily="18" charset="0"/>
                <a:ea typeface="Cambria" pitchFamily="18" charset="0"/>
              </a:rPr>
              <a:t>It provides a platform for Technology-Law Discussions &amp; Brainstorming on the emerging technology-law issues concerning every sector. ‘Tech Law Conclave 2019’ is one such initiative. It is the Brainchild of lawyers, general counsels and technologists with a passion for Technology Law.</a:t>
            </a:r>
            <a:endParaRPr lang="en-US" sz="2000" dirty="0">
              <a:latin typeface="Cambria" pitchFamily="18" charset="0"/>
              <a:ea typeface="Cambria" pitchFamily="18" charset="0"/>
            </a:endParaRPr>
          </a:p>
        </p:txBody>
      </p:sp>
      <p:sp>
        <p:nvSpPr>
          <p:cNvPr id="13" name="TextBox 12"/>
          <p:cNvSpPr txBox="1"/>
          <p:nvPr/>
        </p:nvSpPr>
        <p:spPr>
          <a:xfrm>
            <a:off x="1468412" y="9361140"/>
            <a:ext cx="7143800" cy="461665"/>
          </a:xfrm>
          <a:prstGeom prst="rect">
            <a:avLst/>
          </a:prstGeom>
          <a:solidFill>
            <a:schemeClr val="accent1"/>
          </a:solidFill>
          <a:ln>
            <a:solidFill>
              <a:schemeClr val="accent1"/>
            </a:solidFill>
          </a:ln>
        </p:spPr>
        <p:txBody>
          <a:bodyPr wrap="square" rtlCol="0">
            <a:spAutoFit/>
          </a:bodyPr>
          <a:lstStyle/>
          <a:p>
            <a:pPr algn="ctr"/>
            <a:r>
              <a:rPr lang="en-IN" sz="2400" b="1" dirty="0">
                <a:solidFill>
                  <a:schemeClr val="bg1"/>
                </a:solidFill>
                <a:latin typeface="Cambria" pitchFamily="18" charset="0"/>
                <a:ea typeface="Cambria" pitchFamily="18" charset="0"/>
              </a:rPr>
              <a:t>Advisory Council for Tech Law Conclave 2019</a:t>
            </a:r>
            <a:endParaRPr lang="en-US" sz="2400" b="1" dirty="0">
              <a:solidFill>
                <a:schemeClr val="bg1"/>
              </a:solidFill>
              <a:latin typeface="Cambria" pitchFamily="18" charset="0"/>
              <a:ea typeface="Cambria" pitchFamily="18" charset="0"/>
            </a:endParaRPr>
          </a:p>
        </p:txBody>
      </p:sp>
      <p:sp>
        <p:nvSpPr>
          <p:cNvPr id="8" name="TextBox 7">
            <a:extLst>
              <a:ext uri="{FF2B5EF4-FFF2-40B4-BE49-F238E27FC236}">
                <a16:creationId xmlns="" xmlns:a16="http://schemas.microsoft.com/office/drawing/2014/main" id="{A89F21EF-6E9D-4450-A70B-630CE4DA5BE3}"/>
              </a:ext>
            </a:extLst>
          </p:cNvPr>
          <p:cNvSpPr txBox="1"/>
          <p:nvPr/>
        </p:nvSpPr>
        <p:spPr>
          <a:xfrm>
            <a:off x="1468412" y="5040660"/>
            <a:ext cx="7143800" cy="461665"/>
          </a:xfrm>
          <a:prstGeom prst="rect">
            <a:avLst/>
          </a:prstGeom>
          <a:solidFill>
            <a:srgbClr val="FA4A0A"/>
          </a:solidFill>
        </p:spPr>
        <p:txBody>
          <a:bodyPr wrap="square" rtlCol="0">
            <a:spAutoFit/>
          </a:bodyPr>
          <a:lstStyle/>
          <a:p>
            <a:pPr algn="ctr"/>
            <a:r>
              <a:rPr lang="en-IN" sz="2400" b="1" dirty="0">
                <a:solidFill>
                  <a:schemeClr val="bg1"/>
                </a:solidFill>
                <a:latin typeface="Cambria" pitchFamily="18" charset="0"/>
                <a:ea typeface="Cambria" pitchFamily="18" charset="0"/>
              </a:rPr>
              <a:t>Technology Law Forum</a:t>
            </a:r>
          </a:p>
        </p:txBody>
      </p:sp>
      <p:sp>
        <p:nvSpPr>
          <p:cNvPr id="10" name="TextBox 9">
            <a:extLst>
              <a:ext uri="{FF2B5EF4-FFF2-40B4-BE49-F238E27FC236}">
                <a16:creationId xmlns="" xmlns:a16="http://schemas.microsoft.com/office/drawing/2014/main" id="{7FE24A97-85D3-46FC-9E1D-5B709D804BD5}"/>
              </a:ext>
            </a:extLst>
          </p:cNvPr>
          <p:cNvSpPr txBox="1"/>
          <p:nvPr/>
        </p:nvSpPr>
        <p:spPr>
          <a:xfrm>
            <a:off x="1468412" y="333665"/>
            <a:ext cx="7143800" cy="461665"/>
          </a:xfrm>
          <a:prstGeom prst="rect">
            <a:avLst/>
          </a:prstGeom>
          <a:solidFill>
            <a:srgbClr val="FA4A0A"/>
          </a:solidFill>
        </p:spPr>
        <p:txBody>
          <a:bodyPr wrap="square" rtlCol="0">
            <a:spAutoFit/>
          </a:bodyPr>
          <a:lstStyle/>
          <a:p>
            <a:pPr algn="ctr"/>
            <a:r>
              <a:rPr lang="en-US" sz="2400" b="1" dirty="0">
                <a:solidFill>
                  <a:schemeClr val="bg1"/>
                </a:solidFill>
                <a:latin typeface="Cambria" pitchFamily="18" charset="0"/>
                <a:ea typeface="Cambria" pitchFamily="18" charset="0"/>
              </a:rPr>
              <a:t>Pravin Gandhi College of Law </a:t>
            </a:r>
            <a:endParaRPr lang="en-US" sz="1100" b="1" dirty="0">
              <a:solidFill>
                <a:schemeClr val="bg1"/>
              </a:solidFill>
              <a:latin typeface="Cambria" pitchFamily="18" charset="0"/>
              <a:ea typeface="Cambria" pitchFamily="18" charset="0"/>
            </a:endParaRPr>
          </a:p>
        </p:txBody>
      </p:sp>
      <p:cxnSp>
        <p:nvCxnSpPr>
          <p:cNvPr id="5" name="Straight Connector 4">
            <a:extLst>
              <a:ext uri="{FF2B5EF4-FFF2-40B4-BE49-F238E27FC236}">
                <a16:creationId xmlns="" xmlns:a16="http://schemas.microsoft.com/office/drawing/2014/main" id="{10466FE0-26FB-4EF8-9861-3ED458CE7AFD}"/>
              </a:ext>
            </a:extLst>
          </p:cNvPr>
          <p:cNvCxnSpPr>
            <a:cxnSpLocks/>
            <a:stCxn id="13" idx="1"/>
          </p:cNvCxnSpPr>
          <p:nvPr/>
        </p:nvCxnSpPr>
        <p:spPr>
          <a:xfrm flipH="1" flipV="1">
            <a:off x="143768" y="9591972"/>
            <a:ext cx="1324644" cy="1"/>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 xmlns:a16="http://schemas.microsoft.com/office/drawing/2014/main" id="{25A8CF95-6802-44CE-9392-15648A3796CC}"/>
              </a:ext>
            </a:extLst>
          </p:cNvPr>
          <p:cNvCxnSpPr>
            <a:cxnSpLocks/>
            <a:stCxn id="13" idx="3"/>
          </p:cNvCxnSpPr>
          <p:nvPr/>
        </p:nvCxnSpPr>
        <p:spPr>
          <a:xfrm flipV="1">
            <a:off x="8612212" y="9591972"/>
            <a:ext cx="1324644" cy="1"/>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 xmlns:a16="http://schemas.microsoft.com/office/drawing/2014/main" id="{DE192CFA-8495-43D1-8400-A4E5070EECBD}"/>
              </a:ext>
            </a:extLst>
          </p:cNvPr>
          <p:cNvSpPr/>
          <p:nvPr/>
        </p:nvSpPr>
        <p:spPr>
          <a:xfrm>
            <a:off x="179016" y="10976183"/>
            <a:ext cx="5038725" cy="923330"/>
          </a:xfrm>
          <a:prstGeom prst="rect">
            <a:avLst/>
          </a:prstGeom>
        </p:spPr>
        <p:txBody>
          <a:bodyPr>
            <a:spAutoFit/>
          </a:bodyPr>
          <a:lstStyle/>
          <a:p>
            <a:pPr algn="ctr"/>
            <a:r>
              <a:rPr lang="en-IN" sz="2000" b="1" dirty="0">
                <a:latin typeface="Cambria" pitchFamily="18" charset="0"/>
                <a:ea typeface="Cambria" pitchFamily="18" charset="0"/>
              </a:rPr>
              <a:t>Mr. Prashant </a:t>
            </a:r>
            <a:r>
              <a:rPr lang="en-IN" sz="2000" b="1" dirty="0" err="1">
                <a:latin typeface="Cambria" pitchFamily="18" charset="0"/>
                <a:ea typeface="Cambria" pitchFamily="18" charset="0"/>
              </a:rPr>
              <a:t>Karkare</a:t>
            </a:r>
            <a:endParaRPr lang="en-IN" sz="2000" b="1" dirty="0">
              <a:latin typeface="Cambria" pitchFamily="18" charset="0"/>
              <a:ea typeface="Cambria" pitchFamily="18" charset="0"/>
            </a:endParaRPr>
          </a:p>
          <a:p>
            <a:pPr algn="ctr"/>
            <a:r>
              <a:rPr lang="en-IN" sz="1700" dirty="0">
                <a:latin typeface="Cambria" pitchFamily="18" charset="0"/>
                <a:ea typeface="Cambria" pitchFamily="18" charset="0"/>
              </a:rPr>
              <a:t>Director Legal and Special Projects, NCPA, Mumbai</a:t>
            </a:r>
            <a:br>
              <a:rPr lang="en-IN" sz="1700" dirty="0">
                <a:latin typeface="Cambria" pitchFamily="18" charset="0"/>
                <a:ea typeface="Cambria" pitchFamily="18" charset="0"/>
              </a:rPr>
            </a:br>
            <a:r>
              <a:rPr lang="en-IN" sz="1700" dirty="0">
                <a:latin typeface="Cambria" pitchFamily="18" charset="0"/>
                <a:ea typeface="Cambria" pitchFamily="18" charset="0"/>
              </a:rPr>
              <a:t>&amp; A Founder Member of TLF</a:t>
            </a:r>
          </a:p>
        </p:txBody>
      </p:sp>
      <p:sp>
        <p:nvSpPr>
          <p:cNvPr id="21" name="Rectangle 20">
            <a:extLst>
              <a:ext uri="{FF2B5EF4-FFF2-40B4-BE49-F238E27FC236}">
                <a16:creationId xmlns="" xmlns:a16="http://schemas.microsoft.com/office/drawing/2014/main" id="{4F1F4A00-0E0B-4B62-A360-14E8332B0652}"/>
              </a:ext>
            </a:extLst>
          </p:cNvPr>
          <p:cNvSpPr/>
          <p:nvPr/>
        </p:nvSpPr>
        <p:spPr>
          <a:xfrm>
            <a:off x="2520948" y="13042125"/>
            <a:ext cx="5038725" cy="1184940"/>
          </a:xfrm>
          <a:prstGeom prst="rect">
            <a:avLst/>
          </a:prstGeom>
        </p:spPr>
        <p:txBody>
          <a:bodyPr>
            <a:spAutoFit/>
          </a:bodyPr>
          <a:lstStyle/>
          <a:p>
            <a:pPr algn="ctr"/>
            <a:r>
              <a:rPr lang="en-IN" sz="2000" b="1" dirty="0">
                <a:latin typeface="Cambria" pitchFamily="18" charset="0"/>
                <a:ea typeface="Cambria" pitchFamily="18" charset="0"/>
              </a:rPr>
              <a:t>Mr. Bharat Mehta</a:t>
            </a:r>
          </a:p>
          <a:p>
            <a:pPr algn="ctr"/>
            <a:r>
              <a:rPr lang="en-IN" sz="1700" dirty="0">
                <a:latin typeface="Cambria" pitchFamily="18" charset="0"/>
                <a:ea typeface="Cambria" pitchFamily="18" charset="0"/>
              </a:rPr>
              <a:t>EVP, Regional General Counsel and Ethics &amp; Compliance Officer – India &amp; APAC, Capgemini</a:t>
            </a:r>
            <a:br>
              <a:rPr lang="en-IN" sz="1700" dirty="0">
                <a:latin typeface="Cambria" pitchFamily="18" charset="0"/>
                <a:ea typeface="Cambria" pitchFamily="18" charset="0"/>
              </a:rPr>
            </a:br>
            <a:r>
              <a:rPr lang="en-IN" sz="1700" dirty="0">
                <a:latin typeface="Cambria" pitchFamily="18" charset="0"/>
                <a:ea typeface="Cambria" pitchFamily="18" charset="0"/>
              </a:rPr>
              <a:t>&amp; A Founder Member of TLF</a:t>
            </a:r>
          </a:p>
        </p:txBody>
      </p:sp>
      <p:sp>
        <p:nvSpPr>
          <p:cNvPr id="22" name="Rectangle 21">
            <a:extLst>
              <a:ext uri="{FF2B5EF4-FFF2-40B4-BE49-F238E27FC236}">
                <a16:creationId xmlns="" xmlns:a16="http://schemas.microsoft.com/office/drawing/2014/main" id="{E2047CE8-D2C6-48F5-A4B3-E851180A243B}"/>
              </a:ext>
            </a:extLst>
          </p:cNvPr>
          <p:cNvSpPr/>
          <p:nvPr/>
        </p:nvSpPr>
        <p:spPr>
          <a:xfrm>
            <a:off x="143767" y="10006522"/>
            <a:ext cx="5038725" cy="923330"/>
          </a:xfrm>
          <a:prstGeom prst="rect">
            <a:avLst/>
          </a:prstGeom>
        </p:spPr>
        <p:txBody>
          <a:bodyPr>
            <a:spAutoFit/>
          </a:bodyPr>
          <a:lstStyle/>
          <a:p>
            <a:pPr algn="ctr"/>
            <a:r>
              <a:rPr lang="en-IN" sz="2000" b="1" dirty="0">
                <a:latin typeface="Cambria" pitchFamily="18" charset="0"/>
                <a:ea typeface="Cambria" pitchFamily="18" charset="0"/>
              </a:rPr>
              <a:t>Ms. N.S. </a:t>
            </a:r>
            <a:r>
              <a:rPr lang="en-IN" sz="2000" b="1" dirty="0" err="1">
                <a:latin typeface="Cambria" pitchFamily="18" charset="0"/>
                <a:ea typeface="Cambria" pitchFamily="18" charset="0"/>
              </a:rPr>
              <a:t>Nappinai</a:t>
            </a:r>
            <a:endParaRPr lang="en-IN" sz="2000" b="1" dirty="0">
              <a:latin typeface="Cambria" pitchFamily="18" charset="0"/>
              <a:ea typeface="Cambria" pitchFamily="18" charset="0"/>
            </a:endParaRPr>
          </a:p>
          <a:p>
            <a:pPr algn="ctr"/>
            <a:r>
              <a:rPr lang="en-IN" sz="1700" dirty="0">
                <a:latin typeface="Cambria" pitchFamily="18" charset="0"/>
                <a:ea typeface="Cambria" pitchFamily="18" charset="0"/>
              </a:rPr>
              <a:t>Advocate, Supreme Court &amp; Cyber Law Expert</a:t>
            </a:r>
            <a:br>
              <a:rPr lang="en-IN" sz="1700" dirty="0">
                <a:latin typeface="Cambria" pitchFamily="18" charset="0"/>
                <a:ea typeface="Cambria" pitchFamily="18" charset="0"/>
              </a:rPr>
            </a:br>
            <a:r>
              <a:rPr lang="en-IN" sz="1700" dirty="0">
                <a:latin typeface="Cambria" pitchFamily="18" charset="0"/>
                <a:ea typeface="Cambria" pitchFamily="18" charset="0"/>
              </a:rPr>
              <a:t>&amp; A Founder Member of TLF</a:t>
            </a:r>
          </a:p>
        </p:txBody>
      </p:sp>
      <p:sp>
        <p:nvSpPr>
          <p:cNvPr id="23" name="Rectangle 22">
            <a:extLst>
              <a:ext uri="{FF2B5EF4-FFF2-40B4-BE49-F238E27FC236}">
                <a16:creationId xmlns="" xmlns:a16="http://schemas.microsoft.com/office/drawing/2014/main" id="{8361558B-F60A-4C5A-B6E1-D761426CB79F}"/>
              </a:ext>
            </a:extLst>
          </p:cNvPr>
          <p:cNvSpPr/>
          <p:nvPr/>
        </p:nvSpPr>
        <p:spPr>
          <a:xfrm>
            <a:off x="5114155" y="10026596"/>
            <a:ext cx="5038725" cy="661720"/>
          </a:xfrm>
          <a:prstGeom prst="rect">
            <a:avLst/>
          </a:prstGeom>
        </p:spPr>
        <p:txBody>
          <a:bodyPr>
            <a:spAutoFit/>
          </a:bodyPr>
          <a:lstStyle/>
          <a:p>
            <a:pPr algn="ctr"/>
            <a:r>
              <a:rPr lang="en-IN" sz="2000" b="1" dirty="0">
                <a:latin typeface="Cambria" pitchFamily="18" charset="0"/>
                <a:ea typeface="Cambria" pitchFamily="18" charset="0"/>
              </a:rPr>
              <a:t>Mr. Subramaniam </a:t>
            </a:r>
            <a:r>
              <a:rPr lang="en-IN" sz="2000" b="1" dirty="0" err="1">
                <a:latin typeface="Cambria" pitchFamily="18" charset="0"/>
                <a:ea typeface="Cambria" pitchFamily="18" charset="0"/>
              </a:rPr>
              <a:t>Vutha</a:t>
            </a:r>
            <a:endParaRPr lang="en-IN" sz="2000" b="1" dirty="0">
              <a:latin typeface="Cambria" pitchFamily="18" charset="0"/>
              <a:ea typeface="Cambria" pitchFamily="18" charset="0"/>
            </a:endParaRPr>
          </a:p>
          <a:p>
            <a:pPr algn="ctr"/>
            <a:r>
              <a:rPr lang="en-IN" sz="1700" dirty="0">
                <a:latin typeface="Cambria" pitchFamily="18" charset="0"/>
                <a:ea typeface="Cambria" pitchFamily="18" charset="0"/>
              </a:rPr>
              <a:t>Advocate &amp; A Founder Member of TLF</a:t>
            </a:r>
          </a:p>
        </p:txBody>
      </p:sp>
      <p:sp>
        <p:nvSpPr>
          <p:cNvPr id="24" name="Rectangle 23">
            <a:extLst>
              <a:ext uri="{FF2B5EF4-FFF2-40B4-BE49-F238E27FC236}">
                <a16:creationId xmlns="" xmlns:a16="http://schemas.microsoft.com/office/drawing/2014/main" id="{322F9180-D185-43C3-B823-70FB1A7DC809}"/>
              </a:ext>
            </a:extLst>
          </p:cNvPr>
          <p:cNvSpPr/>
          <p:nvPr/>
        </p:nvSpPr>
        <p:spPr>
          <a:xfrm>
            <a:off x="4992112" y="10984704"/>
            <a:ext cx="5038725" cy="923330"/>
          </a:xfrm>
          <a:prstGeom prst="rect">
            <a:avLst/>
          </a:prstGeom>
        </p:spPr>
        <p:txBody>
          <a:bodyPr>
            <a:spAutoFit/>
          </a:bodyPr>
          <a:lstStyle/>
          <a:p>
            <a:pPr algn="ctr"/>
            <a:r>
              <a:rPr lang="en-IN" sz="2000" b="1" dirty="0">
                <a:latin typeface="Cambria" pitchFamily="18" charset="0"/>
                <a:ea typeface="Cambria" pitchFamily="18" charset="0"/>
              </a:rPr>
              <a:t>Mr. </a:t>
            </a:r>
            <a:r>
              <a:rPr lang="en-IN" sz="2000" b="1" dirty="0" err="1">
                <a:latin typeface="Cambria" pitchFamily="18" charset="0"/>
                <a:ea typeface="Cambria" pitchFamily="18" charset="0"/>
              </a:rPr>
              <a:t>Sivaram</a:t>
            </a:r>
            <a:r>
              <a:rPr lang="en-IN" sz="2000" b="1" dirty="0">
                <a:latin typeface="Cambria" pitchFamily="18" charset="0"/>
                <a:ea typeface="Cambria" pitchFamily="18" charset="0"/>
              </a:rPr>
              <a:t> Nair</a:t>
            </a:r>
          </a:p>
          <a:p>
            <a:pPr algn="ctr"/>
            <a:r>
              <a:rPr lang="en-IN" sz="1700" dirty="0">
                <a:latin typeface="Cambria" pitchFamily="18" charset="0"/>
                <a:ea typeface="Cambria" pitchFamily="18" charset="0"/>
              </a:rPr>
              <a:t>Senior Joint Company Secretary, Larsen and Toubro Limited &amp; A Founder Member of TLF</a:t>
            </a:r>
          </a:p>
        </p:txBody>
      </p:sp>
      <p:sp>
        <p:nvSpPr>
          <p:cNvPr id="25" name="Rectangle 24">
            <a:extLst>
              <a:ext uri="{FF2B5EF4-FFF2-40B4-BE49-F238E27FC236}">
                <a16:creationId xmlns="" xmlns:a16="http://schemas.microsoft.com/office/drawing/2014/main" id="{9E6DDE0A-9EEE-4221-93F5-F7894B69964C}"/>
              </a:ext>
            </a:extLst>
          </p:cNvPr>
          <p:cNvSpPr/>
          <p:nvPr/>
        </p:nvSpPr>
        <p:spPr>
          <a:xfrm>
            <a:off x="5114154" y="12204422"/>
            <a:ext cx="5038725" cy="661720"/>
          </a:xfrm>
          <a:prstGeom prst="rect">
            <a:avLst/>
          </a:prstGeom>
        </p:spPr>
        <p:txBody>
          <a:bodyPr>
            <a:spAutoFit/>
          </a:bodyPr>
          <a:lstStyle/>
          <a:p>
            <a:pPr algn="ctr"/>
            <a:r>
              <a:rPr lang="en-IN" sz="2000" b="1" dirty="0">
                <a:latin typeface="Cambria" pitchFamily="18" charset="0"/>
                <a:ea typeface="Cambria" pitchFamily="18" charset="0"/>
              </a:rPr>
              <a:t>Mr. Venkatesh Hariharan</a:t>
            </a:r>
          </a:p>
          <a:p>
            <a:pPr algn="ctr"/>
            <a:r>
              <a:rPr lang="en-IN" sz="1700" dirty="0">
                <a:latin typeface="Cambria" pitchFamily="18" charset="0"/>
                <a:ea typeface="Cambria" pitchFamily="18" charset="0"/>
              </a:rPr>
              <a:t>Senior Fellow (Data Governance) IDFC Institute</a:t>
            </a:r>
            <a:endParaRPr lang="en-IN" sz="1700" b="1" dirty="0">
              <a:latin typeface="Cambria" pitchFamily="18" charset="0"/>
              <a:ea typeface="Cambria" pitchFamily="18" charset="0"/>
            </a:endParaRPr>
          </a:p>
        </p:txBody>
      </p:sp>
      <p:sp>
        <p:nvSpPr>
          <p:cNvPr id="26" name="Rectangle 25">
            <a:extLst>
              <a:ext uri="{FF2B5EF4-FFF2-40B4-BE49-F238E27FC236}">
                <a16:creationId xmlns="" xmlns:a16="http://schemas.microsoft.com/office/drawing/2014/main" id="{E9EE3F0B-2D74-410D-BBD9-6B50886AC00A}"/>
              </a:ext>
            </a:extLst>
          </p:cNvPr>
          <p:cNvSpPr/>
          <p:nvPr/>
        </p:nvSpPr>
        <p:spPr>
          <a:xfrm>
            <a:off x="151594" y="12132103"/>
            <a:ext cx="5038725" cy="923330"/>
          </a:xfrm>
          <a:prstGeom prst="rect">
            <a:avLst/>
          </a:prstGeom>
        </p:spPr>
        <p:txBody>
          <a:bodyPr>
            <a:spAutoFit/>
          </a:bodyPr>
          <a:lstStyle/>
          <a:p>
            <a:pPr algn="ctr"/>
            <a:r>
              <a:rPr lang="en-IN" sz="2000" b="1" dirty="0">
                <a:latin typeface="Cambria" pitchFamily="18" charset="0"/>
                <a:ea typeface="Cambria" pitchFamily="18" charset="0"/>
              </a:rPr>
              <a:t>Mr. </a:t>
            </a:r>
            <a:r>
              <a:rPr lang="en-IN" sz="2000" b="1" dirty="0" err="1">
                <a:latin typeface="Cambria" pitchFamily="18" charset="0"/>
                <a:ea typeface="Cambria" pitchFamily="18" charset="0"/>
              </a:rPr>
              <a:t>Tapan</a:t>
            </a:r>
            <a:r>
              <a:rPr lang="en-IN" sz="2000" b="1" dirty="0">
                <a:latin typeface="Cambria" pitchFamily="18" charset="0"/>
                <a:ea typeface="Cambria" pitchFamily="18" charset="0"/>
              </a:rPr>
              <a:t> </a:t>
            </a:r>
            <a:r>
              <a:rPr lang="en-IN" sz="2000" b="1" dirty="0" err="1">
                <a:latin typeface="Cambria" pitchFamily="18" charset="0"/>
                <a:ea typeface="Cambria" pitchFamily="18" charset="0"/>
              </a:rPr>
              <a:t>Pati</a:t>
            </a:r>
            <a:endParaRPr lang="en-IN" sz="2000" b="1" dirty="0">
              <a:latin typeface="Cambria" pitchFamily="18" charset="0"/>
              <a:ea typeface="Cambria" pitchFamily="18" charset="0"/>
            </a:endParaRPr>
          </a:p>
          <a:p>
            <a:pPr algn="ctr"/>
            <a:r>
              <a:rPr lang="en-IN" sz="1700" dirty="0">
                <a:latin typeface="Cambria" pitchFamily="18" charset="0"/>
                <a:ea typeface="Cambria" pitchFamily="18" charset="0"/>
              </a:rPr>
              <a:t>Director &amp; Senior  Legal Counsel, South Asia, Johnson &amp; Johnson</a:t>
            </a:r>
          </a:p>
        </p:txBody>
      </p:sp>
      <p:cxnSp>
        <p:nvCxnSpPr>
          <p:cNvPr id="31" name="Straight Connector 30">
            <a:extLst>
              <a:ext uri="{FF2B5EF4-FFF2-40B4-BE49-F238E27FC236}">
                <a16:creationId xmlns="" xmlns:a16="http://schemas.microsoft.com/office/drawing/2014/main" id="{E2ABD0D1-B0E7-4C1D-8363-D82FC3DBBA1A}"/>
              </a:ext>
            </a:extLst>
          </p:cNvPr>
          <p:cNvCxnSpPr/>
          <p:nvPr/>
        </p:nvCxnSpPr>
        <p:spPr>
          <a:xfrm flipV="1">
            <a:off x="5076031" y="10026596"/>
            <a:ext cx="0" cy="285962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468676" y="7343776"/>
            <a:ext cx="9072626" cy="1354217"/>
          </a:xfrm>
          <a:prstGeom prst="rect">
            <a:avLst/>
          </a:prstGeom>
          <a:noFill/>
        </p:spPr>
        <p:txBody>
          <a:bodyPr wrap="square" rtlCol="0">
            <a:spAutoFit/>
          </a:bodyPr>
          <a:lstStyle/>
          <a:p>
            <a:r>
              <a:rPr lang="en-US" sz="1800" b="1" u="sng" dirty="0">
                <a:solidFill>
                  <a:schemeClr val="bg1"/>
                </a:solidFill>
              </a:rPr>
              <a:t>REGISTRATION LINK </a:t>
            </a:r>
            <a:endParaRPr lang="en-IN" sz="1800" u="sng" dirty="0">
              <a:solidFill>
                <a:schemeClr val="bg1"/>
              </a:solidFill>
            </a:endParaRPr>
          </a:p>
          <a:p>
            <a:pPr lvl="0">
              <a:buFont typeface="Arial" pitchFamily="34" charset="0"/>
              <a:buChar char="•"/>
            </a:pPr>
            <a:endParaRPr lang="en-IN" sz="1800" dirty="0"/>
          </a:p>
          <a:p>
            <a:pPr lvl="0">
              <a:buFont typeface="Arial" pitchFamily="34" charset="0"/>
              <a:buChar char="•"/>
            </a:pPr>
            <a:endParaRPr lang="en-IN" sz="1800" dirty="0"/>
          </a:p>
          <a:p>
            <a:endParaRPr lang="en-IN" dirty="0"/>
          </a:p>
        </p:txBody>
      </p:sp>
      <p:graphicFrame>
        <p:nvGraphicFramePr>
          <p:cNvPr id="11" name="Table 10"/>
          <p:cNvGraphicFramePr>
            <a:graphicFrameLocks noGrp="1"/>
          </p:cNvGraphicFramePr>
          <p:nvPr>
            <p:extLst>
              <p:ext uri="{D42A27DB-BD31-4B8C-83A1-F6EECF244321}">
                <p14:modId xmlns="" xmlns:p14="http://schemas.microsoft.com/office/powerpoint/2010/main" val="2092067415"/>
              </p:ext>
            </p:extLst>
          </p:nvPr>
        </p:nvGraphicFramePr>
        <p:xfrm>
          <a:off x="396842" y="4824636"/>
          <a:ext cx="9286940" cy="5789710"/>
        </p:xfrm>
        <a:graphic>
          <a:graphicData uri="http://schemas.openxmlformats.org/drawingml/2006/table">
            <a:tbl>
              <a:tblPr firstRow="1" bandRow="1">
                <a:tableStyleId>{5940675A-B579-460E-94D1-54222C63F5DA}</a:tableStyleId>
              </a:tblPr>
              <a:tblGrid>
                <a:gridCol w="2786082">
                  <a:extLst>
                    <a:ext uri="{9D8B030D-6E8A-4147-A177-3AD203B41FA5}">
                      <a16:colId xmlns="" xmlns:a16="http://schemas.microsoft.com/office/drawing/2014/main" val="20000"/>
                    </a:ext>
                  </a:extLst>
                </a:gridCol>
                <a:gridCol w="6500858">
                  <a:extLst>
                    <a:ext uri="{9D8B030D-6E8A-4147-A177-3AD203B41FA5}">
                      <a16:colId xmlns="" xmlns:a16="http://schemas.microsoft.com/office/drawing/2014/main" val="20001"/>
                    </a:ext>
                  </a:extLst>
                </a:gridCol>
              </a:tblGrid>
              <a:tr h="151446">
                <a:tc>
                  <a:txBody>
                    <a:bodyPr/>
                    <a:lstStyle/>
                    <a:p>
                      <a:pPr algn="ctr"/>
                      <a:r>
                        <a:rPr lang="en-IN" sz="1950" b="1" dirty="0">
                          <a:latin typeface="Cambria" pitchFamily="18" charset="0"/>
                          <a:ea typeface="Cambria" pitchFamily="18" charset="0"/>
                        </a:rPr>
                        <a:t>If you are a </a:t>
                      </a:r>
                      <a:endParaRPr lang="en-US" sz="1950" b="1" dirty="0">
                        <a:latin typeface="Cambria" pitchFamily="18" charset="0"/>
                        <a:ea typeface="Cambria" pitchFamily="18" charset="0"/>
                      </a:endParaRPr>
                    </a:p>
                  </a:txBody>
                  <a:tcPr/>
                </a:tc>
                <a:tc>
                  <a:txBody>
                    <a:bodyPr/>
                    <a:lstStyle/>
                    <a:p>
                      <a:pPr algn="ctr"/>
                      <a:r>
                        <a:rPr lang="en-IN" sz="1950" b="1" dirty="0">
                          <a:latin typeface="Cambria" pitchFamily="18" charset="0"/>
                          <a:ea typeface="Cambria" pitchFamily="18" charset="0"/>
                        </a:rPr>
                        <a:t>You will</a:t>
                      </a:r>
                      <a:r>
                        <a:rPr lang="en-IN" sz="1950" b="1" baseline="0" dirty="0">
                          <a:latin typeface="Cambria" pitchFamily="18" charset="0"/>
                          <a:ea typeface="Cambria" pitchFamily="18" charset="0"/>
                        </a:rPr>
                        <a:t> get Insights</a:t>
                      </a:r>
                      <a:endParaRPr lang="en-US" sz="1950" b="1" dirty="0">
                        <a:latin typeface="Cambria" pitchFamily="18" charset="0"/>
                        <a:ea typeface="Cambria" pitchFamily="18" charset="0"/>
                      </a:endParaRPr>
                    </a:p>
                  </a:txBody>
                  <a:tcPr/>
                </a:tc>
                <a:extLst>
                  <a:ext uri="{0D108BD9-81ED-4DB2-BD59-A6C34878D82A}">
                    <a16:rowId xmlns="" xmlns:a16="http://schemas.microsoft.com/office/drawing/2014/main" val="10000"/>
                  </a:ext>
                </a:extLst>
              </a:tr>
              <a:tr h="394418">
                <a:tc>
                  <a:txBody>
                    <a:bodyPr/>
                    <a:lstStyle/>
                    <a:p>
                      <a:pPr algn="ctr"/>
                      <a:r>
                        <a:rPr lang="en-IN" sz="1950" dirty="0">
                          <a:latin typeface="Cambria" pitchFamily="18" charset="0"/>
                          <a:ea typeface="Cambria" pitchFamily="18" charset="0"/>
                        </a:rPr>
                        <a:t>Technologist</a:t>
                      </a:r>
                      <a:endParaRPr lang="en-US" sz="1950" dirty="0">
                        <a:latin typeface="Cambria" pitchFamily="18" charset="0"/>
                        <a:ea typeface="Cambria" pitchFamily="18" charset="0"/>
                      </a:endParaRPr>
                    </a:p>
                  </a:txBody>
                  <a:tcPr/>
                </a:tc>
                <a:tc>
                  <a:txBody>
                    <a:bodyPr/>
                    <a:lstStyle/>
                    <a:p>
                      <a:pPr algn="ctr"/>
                      <a:r>
                        <a:rPr lang="en-IN" sz="1950" dirty="0">
                          <a:latin typeface="Cambria" pitchFamily="18" charset="0"/>
                          <a:ea typeface="Cambria" pitchFamily="18" charset="0"/>
                        </a:rPr>
                        <a:t>Into</a:t>
                      </a:r>
                      <a:r>
                        <a:rPr lang="en-IN" sz="1950" baseline="0" dirty="0">
                          <a:latin typeface="Cambria" pitchFamily="18" charset="0"/>
                          <a:ea typeface="Cambria" pitchFamily="18" charset="0"/>
                        </a:rPr>
                        <a:t> legal risks/issues and options re technology advances</a:t>
                      </a:r>
                      <a:endParaRPr lang="en-US" sz="1950" dirty="0">
                        <a:latin typeface="Cambria" pitchFamily="18" charset="0"/>
                        <a:ea typeface="Cambria" pitchFamily="18" charset="0"/>
                      </a:endParaRPr>
                    </a:p>
                  </a:txBody>
                  <a:tcPr/>
                </a:tc>
                <a:extLst>
                  <a:ext uri="{0D108BD9-81ED-4DB2-BD59-A6C34878D82A}">
                    <a16:rowId xmlns="" xmlns:a16="http://schemas.microsoft.com/office/drawing/2014/main" val="10001"/>
                  </a:ext>
                </a:extLst>
              </a:tr>
              <a:tr h="394418">
                <a:tc>
                  <a:txBody>
                    <a:bodyPr/>
                    <a:lstStyle/>
                    <a:p>
                      <a:pPr algn="ctr"/>
                      <a:r>
                        <a:rPr lang="en-IN" sz="1950" dirty="0">
                          <a:latin typeface="Cambria" pitchFamily="18" charset="0"/>
                          <a:ea typeface="Cambria" pitchFamily="18" charset="0"/>
                        </a:rPr>
                        <a:t>CIO/Team Member</a:t>
                      </a:r>
                      <a:endParaRPr lang="en-US" sz="1950" dirty="0">
                        <a:latin typeface="Cambria" pitchFamily="18" charset="0"/>
                        <a:ea typeface="Cambria" pitchFamily="18" charset="0"/>
                      </a:endParaRPr>
                    </a:p>
                  </a:txBody>
                  <a:tcPr/>
                </a:tc>
                <a:tc>
                  <a:txBody>
                    <a:bodyPr/>
                    <a:lstStyle/>
                    <a:p>
                      <a:pPr algn="ctr"/>
                      <a:r>
                        <a:rPr lang="en-IN" sz="1950" dirty="0">
                          <a:latin typeface="Cambria" pitchFamily="18" charset="0"/>
                          <a:ea typeface="Cambria" pitchFamily="18" charset="0"/>
                        </a:rPr>
                        <a:t>On legal</a:t>
                      </a:r>
                      <a:r>
                        <a:rPr lang="en-IN" sz="1950" baseline="0" dirty="0">
                          <a:latin typeface="Cambria" pitchFamily="18" charset="0"/>
                          <a:ea typeface="Cambria" pitchFamily="18" charset="0"/>
                        </a:rPr>
                        <a:t> implications of your decisions and actions</a:t>
                      </a:r>
                      <a:endParaRPr lang="en-US" sz="1950" dirty="0">
                        <a:latin typeface="Cambria" pitchFamily="18" charset="0"/>
                        <a:ea typeface="Cambria" pitchFamily="18" charset="0"/>
                      </a:endParaRPr>
                    </a:p>
                  </a:txBody>
                  <a:tcPr/>
                </a:tc>
                <a:extLst>
                  <a:ext uri="{0D108BD9-81ED-4DB2-BD59-A6C34878D82A}">
                    <a16:rowId xmlns="" xmlns:a16="http://schemas.microsoft.com/office/drawing/2014/main" val="10002"/>
                  </a:ext>
                </a:extLst>
              </a:tr>
              <a:tr h="225382">
                <a:tc>
                  <a:txBody>
                    <a:bodyPr/>
                    <a:lstStyle/>
                    <a:p>
                      <a:pPr algn="ctr"/>
                      <a:r>
                        <a:rPr lang="en-IN" sz="1950" dirty="0">
                          <a:latin typeface="Cambria" pitchFamily="18" charset="0"/>
                          <a:ea typeface="Cambria" pitchFamily="18" charset="0"/>
                        </a:rPr>
                        <a:t>CTO/Team</a:t>
                      </a:r>
                      <a:r>
                        <a:rPr lang="en-IN" sz="1950" baseline="0" dirty="0">
                          <a:latin typeface="Cambria" pitchFamily="18" charset="0"/>
                          <a:ea typeface="Cambria" pitchFamily="18" charset="0"/>
                        </a:rPr>
                        <a:t> Member</a:t>
                      </a:r>
                      <a:endParaRPr lang="en-US" sz="1950" dirty="0">
                        <a:latin typeface="Cambria" pitchFamily="18" charset="0"/>
                        <a:ea typeface="Cambria" pitchFamily="18" charset="0"/>
                      </a:endParaRPr>
                    </a:p>
                  </a:txBody>
                  <a:tcPr/>
                </a:tc>
                <a:tc>
                  <a:txBody>
                    <a:bodyPr/>
                    <a:lstStyle/>
                    <a:p>
                      <a:pPr algn="ctr"/>
                      <a:r>
                        <a:rPr lang="en-IN" sz="1950" dirty="0">
                          <a:latin typeface="Cambria" pitchFamily="18" charset="0"/>
                          <a:ea typeface="Cambria" pitchFamily="18" charset="0"/>
                        </a:rPr>
                        <a:t>On legal effects of technology advances</a:t>
                      </a:r>
                      <a:endParaRPr lang="en-US" sz="1950" dirty="0">
                        <a:latin typeface="Cambria" pitchFamily="18" charset="0"/>
                        <a:ea typeface="Cambria" pitchFamily="18" charset="0"/>
                      </a:endParaRPr>
                    </a:p>
                  </a:txBody>
                  <a:tcPr/>
                </a:tc>
                <a:extLst>
                  <a:ext uri="{0D108BD9-81ED-4DB2-BD59-A6C34878D82A}">
                    <a16:rowId xmlns="" xmlns:a16="http://schemas.microsoft.com/office/drawing/2014/main" val="10003"/>
                  </a:ext>
                </a:extLst>
              </a:tr>
              <a:tr h="394418">
                <a:tc>
                  <a:txBody>
                    <a:bodyPr/>
                    <a:lstStyle/>
                    <a:p>
                      <a:pPr algn="ctr"/>
                      <a:r>
                        <a:rPr lang="en-IN" sz="1950" dirty="0">
                          <a:latin typeface="Cambria" pitchFamily="18" charset="0"/>
                          <a:ea typeface="Cambria" pitchFamily="18" charset="0"/>
                        </a:rPr>
                        <a:t>Information Security Specialist</a:t>
                      </a:r>
                      <a:endParaRPr lang="en-US" sz="1950" dirty="0">
                        <a:latin typeface="Cambria" pitchFamily="18" charset="0"/>
                        <a:ea typeface="Cambria" pitchFamily="18" charset="0"/>
                      </a:endParaRPr>
                    </a:p>
                  </a:txBody>
                  <a:tcPr/>
                </a:tc>
                <a:tc>
                  <a:txBody>
                    <a:bodyPr/>
                    <a:lstStyle/>
                    <a:p>
                      <a:pPr algn="ctr"/>
                      <a:r>
                        <a:rPr lang="en-IN" sz="1950" dirty="0">
                          <a:latin typeface="Cambria" pitchFamily="18" charset="0"/>
                          <a:ea typeface="Cambria" pitchFamily="18" charset="0"/>
                        </a:rPr>
                        <a:t>To improve your ability to shape</a:t>
                      </a:r>
                      <a:r>
                        <a:rPr lang="en-IN" sz="1950" baseline="0" dirty="0">
                          <a:latin typeface="Cambria" pitchFamily="18" charset="0"/>
                          <a:ea typeface="Cambria" pitchFamily="18" charset="0"/>
                        </a:rPr>
                        <a:t> privacy and security systems</a:t>
                      </a:r>
                      <a:endParaRPr lang="en-US" sz="1950" dirty="0">
                        <a:latin typeface="Cambria" pitchFamily="18" charset="0"/>
                        <a:ea typeface="Cambria" pitchFamily="18" charset="0"/>
                      </a:endParaRPr>
                    </a:p>
                  </a:txBody>
                  <a:tcPr/>
                </a:tc>
                <a:extLst>
                  <a:ext uri="{0D108BD9-81ED-4DB2-BD59-A6C34878D82A}">
                    <a16:rowId xmlns="" xmlns:a16="http://schemas.microsoft.com/office/drawing/2014/main" val="10004"/>
                  </a:ext>
                </a:extLst>
              </a:tr>
              <a:tr h="563455">
                <a:tc>
                  <a:txBody>
                    <a:bodyPr/>
                    <a:lstStyle/>
                    <a:p>
                      <a:pPr algn="ctr"/>
                      <a:r>
                        <a:rPr lang="en-IN" sz="1950" dirty="0">
                          <a:latin typeface="Cambria" pitchFamily="18" charset="0"/>
                          <a:ea typeface="Cambria" pitchFamily="18" charset="0"/>
                        </a:rPr>
                        <a:t>Law Firm/Lawyer/General</a:t>
                      </a:r>
                      <a:r>
                        <a:rPr lang="en-IN" sz="1950" baseline="0" dirty="0">
                          <a:latin typeface="Cambria" pitchFamily="18" charset="0"/>
                          <a:ea typeface="Cambria" pitchFamily="18" charset="0"/>
                        </a:rPr>
                        <a:t> Counsel</a:t>
                      </a:r>
                      <a:endParaRPr lang="en-US" sz="1950" dirty="0">
                        <a:latin typeface="Cambria" pitchFamily="18" charset="0"/>
                        <a:ea typeface="Cambria" pitchFamily="18" charset="0"/>
                      </a:endParaRPr>
                    </a:p>
                  </a:txBody>
                  <a:tcPr/>
                </a:tc>
                <a:tc>
                  <a:txBody>
                    <a:bodyPr/>
                    <a:lstStyle/>
                    <a:p>
                      <a:pPr algn="ctr"/>
                      <a:r>
                        <a:rPr lang="en-IN" sz="1950" dirty="0">
                          <a:latin typeface="Cambria" pitchFamily="18" charset="0"/>
                          <a:ea typeface="Cambria" pitchFamily="18" charset="0"/>
                        </a:rPr>
                        <a:t>To</a:t>
                      </a:r>
                      <a:r>
                        <a:rPr lang="en-IN" sz="1950" baseline="0" dirty="0">
                          <a:latin typeface="Cambria" pitchFamily="18" charset="0"/>
                          <a:ea typeface="Cambria" pitchFamily="18" charset="0"/>
                        </a:rPr>
                        <a:t> equip you better to advise on legal implications of technology plans, options &amp; risks; and on policies and transactions</a:t>
                      </a:r>
                      <a:endParaRPr lang="en-US" sz="1950" dirty="0">
                        <a:latin typeface="Cambria" pitchFamily="18" charset="0"/>
                        <a:ea typeface="Cambria" pitchFamily="18" charset="0"/>
                      </a:endParaRPr>
                    </a:p>
                  </a:txBody>
                  <a:tcPr/>
                </a:tc>
                <a:extLst>
                  <a:ext uri="{0D108BD9-81ED-4DB2-BD59-A6C34878D82A}">
                    <a16:rowId xmlns="" xmlns:a16="http://schemas.microsoft.com/office/drawing/2014/main" val="10005"/>
                  </a:ext>
                </a:extLst>
              </a:tr>
              <a:tr h="394418">
                <a:tc>
                  <a:txBody>
                    <a:bodyPr/>
                    <a:lstStyle/>
                    <a:p>
                      <a:pPr algn="ctr"/>
                      <a:r>
                        <a:rPr lang="en-IN" sz="1950" dirty="0">
                          <a:latin typeface="Cambria" pitchFamily="18" charset="0"/>
                          <a:ea typeface="Cambria" pitchFamily="18" charset="0"/>
                        </a:rPr>
                        <a:t>Business Executive</a:t>
                      </a:r>
                      <a:endParaRPr lang="en-US" sz="1950" dirty="0">
                        <a:latin typeface="Cambria" pitchFamily="18" charset="0"/>
                        <a:ea typeface="Cambria" pitchFamily="18" charset="0"/>
                      </a:endParaRPr>
                    </a:p>
                  </a:txBody>
                  <a:tcPr/>
                </a:tc>
                <a:tc>
                  <a:txBody>
                    <a:bodyPr/>
                    <a:lstStyle/>
                    <a:p>
                      <a:pPr algn="ctr"/>
                      <a:r>
                        <a:rPr lang="en-IN" sz="1950" dirty="0">
                          <a:latin typeface="Cambria" pitchFamily="18" charset="0"/>
                          <a:ea typeface="Cambria" pitchFamily="18" charset="0"/>
                        </a:rPr>
                        <a:t>To help you factor-</a:t>
                      </a:r>
                      <a:r>
                        <a:rPr lang="en-IN" sz="1950" baseline="0" dirty="0">
                          <a:latin typeface="Cambria" pitchFamily="18" charset="0"/>
                          <a:ea typeface="Cambria" pitchFamily="18" charset="0"/>
                        </a:rPr>
                        <a:t> in legal implications into technology plans</a:t>
                      </a:r>
                      <a:endParaRPr lang="en-US" sz="1950" dirty="0">
                        <a:latin typeface="Cambria" pitchFamily="18" charset="0"/>
                        <a:ea typeface="Cambria" pitchFamily="18" charset="0"/>
                      </a:endParaRPr>
                    </a:p>
                  </a:txBody>
                  <a:tcPr/>
                </a:tc>
                <a:extLst>
                  <a:ext uri="{0D108BD9-81ED-4DB2-BD59-A6C34878D82A}">
                    <a16:rowId xmlns="" xmlns:a16="http://schemas.microsoft.com/office/drawing/2014/main" val="10006"/>
                  </a:ext>
                </a:extLst>
              </a:tr>
              <a:tr h="394418">
                <a:tc>
                  <a:txBody>
                    <a:bodyPr/>
                    <a:lstStyle/>
                    <a:p>
                      <a:pPr algn="ctr"/>
                      <a:r>
                        <a:rPr lang="en-IN" sz="1950" dirty="0">
                          <a:latin typeface="Cambria" pitchFamily="18" charset="0"/>
                          <a:ea typeface="Cambria" pitchFamily="18" charset="0"/>
                        </a:rPr>
                        <a:t>Entrepreneur/Start-Up</a:t>
                      </a:r>
                      <a:endParaRPr lang="en-US" sz="1950" dirty="0">
                        <a:latin typeface="Cambria" pitchFamily="18" charset="0"/>
                        <a:ea typeface="Cambria" pitchFamily="18" charset="0"/>
                      </a:endParaRPr>
                    </a:p>
                  </a:txBody>
                  <a:tcPr/>
                </a:tc>
                <a:tc>
                  <a:txBody>
                    <a:bodyPr/>
                    <a:lstStyle/>
                    <a:p>
                      <a:pPr algn="ctr"/>
                      <a:r>
                        <a:rPr lang="en-IN" sz="1950" dirty="0">
                          <a:latin typeface="Cambria" pitchFamily="18" charset="0"/>
                          <a:ea typeface="Cambria" pitchFamily="18" charset="0"/>
                        </a:rPr>
                        <a:t>To</a:t>
                      </a:r>
                      <a:r>
                        <a:rPr lang="en-IN" sz="1950" baseline="0" dirty="0">
                          <a:latin typeface="Cambria" pitchFamily="18" charset="0"/>
                          <a:ea typeface="Cambria" pitchFamily="18" charset="0"/>
                        </a:rPr>
                        <a:t> help you avoid costly legal mistakes/loss of good options</a:t>
                      </a:r>
                      <a:endParaRPr lang="en-US" sz="1950" dirty="0">
                        <a:latin typeface="Cambria" pitchFamily="18" charset="0"/>
                        <a:ea typeface="Cambria" pitchFamily="18" charset="0"/>
                      </a:endParaRPr>
                    </a:p>
                  </a:txBody>
                  <a:tcPr/>
                </a:tc>
                <a:extLst>
                  <a:ext uri="{0D108BD9-81ED-4DB2-BD59-A6C34878D82A}">
                    <a16:rowId xmlns="" xmlns:a16="http://schemas.microsoft.com/office/drawing/2014/main" val="10007"/>
                  </a:ext>
                </a:extLst>
              </a:tr>
              <a:tr h="394418">
                <a:tc>
                  <a:txBody>
                    <a:bodyPr/>
                    <a:lstStyle/>
                    <a:p>
                      <a:pPr algn="ctr"/>
                      <a:r>
                        <a:rPr lang="en-IN" sz="1950" dirty="0">
                          <a:latin typeface="Cambria" pitchFamily="18" charset="0"/>
                          <a:ea typeface="Cambria" pitchFamily="18" charset="0"/>
                        </a:rPr>
                        <a:t>Student/Academician</a:t>
                      </a:r>
                      <a:endParaRPr lang="en-US" sz="1950" dirty="0">
                        <a:latin typeface="Cambria" pitchFamily="18" charset="0"/>
                        <a:ea typeface="Cambria" pitchFamily="18" charset="0"/>
                      </a:endParaRPr>
                    </a:p>
                  </a:txBody>
                  <a:tcPr/>
                </a:tc>
                <a:tc>
                  <a:txBody>
                    <a:bodyPr/>
                    <a:lstStyle/>
                    <a:p>
                      <a:pPr algn="ctr"/>
                      <a:r>
                        <a:rPr lang="en-IN" sz="1950" dirty="0">
                          <a:latin typeface="Cambria" pitchFamily="18" charset="0"/>
                          <a:ea typeface="Cambria" pitchFamily="18" charset="0"/>
                        </a:rPr>
                        <a:t>To understand the emerging</a:t>
                      </a:r>
                      <a:r>
                        <a:rPr lang="en-IN" sz="1950" baseline="0" dirty="0">
                          <a:latin typeface="Cambria" pitchFamily="18" charset="0"/>
                          <a:ea typeface="Cambria" pitchFamily="18" charset="0"/>
                        </a:rPr>
                        <a:t> issues in the field of Tech-Law</a:t>
                      </a:r>
                      <a:endParaRPr lang="en-US" sz="1950" dirty="0">
                        <a:latin typeface="Cambria" pitchFamily="18" charset="0"/>
                        <a:ea typeface="Cambria" pitchFamily="18" charset="0"/>
                      </a:endParaRPr>
                    </a:p>
                  </a:txBody>
                  <a:tcPr/>
                </a:tc>
                <a:extLst>
                  <a:ext uri="{0D108BD9-81ED-4DB2-BD59-A6C34878D82A}">
                    <a16:rowId xmlns="" xmlns:a16="http://schemas.microsoft.com/office/drawing/2014/main" val="10008"/>
                  </a:ext>
                </a:extLst>
              </a:tr>
              <a:tr h="394418">
                <a:tc>
                  <a:txBody>
                    <a:bodyPr/>
                    <a:lstStyle/>
                    <a:p>
                      <a:pPr algn="ctr"/>
                      <a:r>
                        <a:rPr lang="en-IN" sz="1950" dirty="0">
                          <a:latin typeface="Cambria" pitchFamily="18" charset="0"/>
                          <a:ea typeface="Cambria" pitchFamily="18" charset="0"/>
                        </a:rPr>
                        <a:t>Judicial Officer</a:t>
                      </a:r>
                      <a:endParaRPr lang="en-US" sz="1950" dirty="0">
                        <a:latin typeface="Cambria" pitchFamily="18" charset="0"/>
                        <a:ea typeface="Cambria" pitchFamily="18" charset="0"/>
                      </a:endParaRPr>
                    </a:p>
                  </a:txBody>
                  <a:tcPr/>
                </a:tc>
                <a:tc>
                  <a:txBody>
                    <a:bodyPr/>
                    <a:lstStyle/>
                    <a:p>
                      <a:pPr algn="ctr"/>
                      <a:r>
                        <a:rPr lang="en-IN" sz="1950" dirty="0">
                          <a:latin typeface="Cambria" pitchFamily="18" charset="0"/>
                          <a:ea typeface="Cambria" pitchFamily="18" charset="0"/>
                        </a:rPr>
                        <a:t>To make</a:t>
                      </a:r>
                      <a:r>
                        <a:rPr lang="en-IN" sz="1950" baseline="0" dirty="0">
                          <a:latin typeface="Cambria" pitchFamily="18" charset="0"/>
                          <a:ea typeface="Cambria" pitchFamily="18" charset="0"/>
                        </a:rPr>
                        <a:t> better informed decisions</a:t>
                      </a:r>
                      <a:endParaRPr lang="en-US" sz="1950" dirty="0">
                        <a:latin typeface="Cambria" pitchFamily="18" charset="0"/>
                        <a:ea typeface="Cambria" pitchFamily="18" charset="0"/>
                      </a:endParaRPr>
                    </a:p>
                  </a:txBody>
                  <a:tcPr/>
                </a:tc>
                <a:extLst>
                  <a:ext uri="{0D108BD9-81ED-4DB2-BD59-A6C34878D82A}">
                    <a16:rowId xmlns="" xmlns:a16="http://schemas.microsoft.com/office/drawing/2014/main" val="10009"/>
                  </a:ext>
                </a:extLst>
              </a:tr>
              <a:tr h="394418">
                <a:tc>
                  <a:txBody>
                    <a:bodyPr/>
                    <a:lstStyle/>
                    <a:p>
                      <a:pPr algn="ctr"/>
                      <a:r>
                        <a:rPr lang="en-IN" sz="1950" dirty="0">
                          <a:latin typeface="Cambria" pitchFamily="18" charset="0"/>
                          <a:ea typeface="Cambria" pitchFamily="18" charset="0"/>
                        </a:rPr>
                        <a:t>Regulator/Public</a:t>
                      </a:r>
                      <a:r>
                        <a:rPr lang="en-IN" sz="1950" baseline="0" dirty="0">
                          <a:latin typeface="Cambria" pitchFamily="18" charset="0"/>
                          <a:ea typeface="Cambria" pitchFamily="18" charset="0"/>
                        </a:rPr>
                        <a:t> Official</a:t>
                      </a:r>
                      <a:endParaRPr lang="en-US" sz="1950" dirty="0">
                        <a:latin typeface="Cambria" pitchFamily="18" charset="0"/>
                        <a:ea typeface="Cambria" pitchFamily="18" charset="0"/>
                      </a:endParaRPr>
                    </a:p>
                  </a:txBody>
                  <a:tcPr/>
                </a:tc>
                <a:tc>
                  <a:txBody>
                    <a:bodyPr/>
                    <a:lstStyle/>
                    <a:p>
                      <a:pPr algn="ctr"/>
                      <a:r>
                        <a:rPr lang="en-IN" sz="1950" dirty="0">
                          <a:latin typeface="Cambria" pitchFamily="18" charset="0"/>
                          <a:ea typeface="Cambria" pitchFamily="18" charset="0"/>
                        </a:rPr>
                        <a:t>To aid you in shaping and implementing regulations</a:t>
                      </a:r>
                      <a:endParaRPr lang="en-US" sz="1950" dirty="0">
                        <a:latin typeface="Cambria" pitchFamily="18" charset="0"/>
                        <a:ea typeface="Cambria" pitchFamily="18" charset="0"/>
                      </a:endParaRPr>
                    </a:p>
                  </a:txBody>
                  <a:tcPr/>
                </a:tc>
                <a:extLst>
                  <a:ext uri="{0D108BD9-81ED-4DB2-BD59-A6C34878D82A}">
                    <a16:rowId xmlns="" xmlns:a16="http://schemas.microsoft.com/office/drawing/2014/main" val="10010"/>
                  </a:ext>
                </a:extLst>
              </a:tr>
            </a:tbl>
          </a:graphicData>
        </a:graphic>
      </p:graphicFrame>
      <p:sp>
        <p:nvSpPr>
          <p:cNvPr id="10" name="TextBox 9"/>
          <p:cNvSpPr txBox="1"/>
          <p:nvPr/>
        </p:nvSpPr>
        <p:spPr>
          <a:xfrm>
            <a:off x="1535112" y="11522541"/>
            <a:ext cx="7086600" cy="430887"/>
          </a:xfrm>
          <a:prstGeom prst="rect">
            <a:avLst/>
          </a:prstGeom>
          <a:noFill/>
        </p:spPr>
        <p:txBody>
          <a:bodyPr wrap="square" rtlCol="0">
            <a:spAutoFit/>
          </a:bodyPr>
          <a:lstStyle/>
          <a:p>
            <a:pPr algn="ctr"/>
            <a:r>
              <a:rPr lang="en-US" sz="2000" dirty="0">
                <a:latin typeface="Cambria" pitchFamily="18" charset="0"/>
                <a:ea typeface="Cambria" pitchFamily="18" charset="0"/>
              </a:rPr>
              <a:t>Professionals: Rs. 4000 </a:t>
            </a:r>
            <a:r>
              <a:rPr lang="en-US" sz="2200" b="1" dirty="0">
                <a:latin typeface="Cambria" pitchFamily="18" charset="0"/>
                <a:ea typeface="Cambria" pitchFamily="18" charset="0"/>
              </a:rPr>
              <a:t>|</a:t>
            </a:r>
            <a:r>
              <a:rPr lang="en-US" sz="2000" b="1" dirty="0">
                <a:latin typeface="Cambria" pitchFamily="18" charset="0"/>
                <a:ea typeface="Cambria" pitchFamily="18" charset="0"/>
              </a:rPr>
              <a:t> </a:t>
            </a:r>
            <a:r>
              <a:rPr lang="en-US" sz="2000" dirty="0">
                <a:latin typeface="Cambria" pitchFamily="18" charset="0"/>
                <a:ea typeface="Cambria" pitchFamily="18" charset="0"/>
              </a:rPr>
              <a:t>Students: Rs. </a:t>
            </a:r>
            <a:r>
              <a:rPr lang="en-US" sz="2000" dirty="0" smtClean="0">
                <a:latin typeface="Cambria" pitchFamily="18" charset="0"/>
                <a:ea typeface="Cambria" pitchFamily="18" charset="0"/>
              </a:rPr>
              <a:t>2500 | Alumni: Rs. 2500</a:t>
            </a:r>
            <a:endParaRPr lang="en-US" sz="2000" dirty="0">
              <a:latin typeface="Cambria" pitchFamily="18" charset="0"/>
              <a:ea typeface="Cambria" pitchFamily="18" charset="0"/>
            </a:endParaRPr>
          </a:p>
        </p:txBody>
      </p:sp>
      <p:sp>
        <p:nvSpPr>
          <p:cNvPr id="15" name="TextBox 14"/>
          <p:cNvSpPr txBox="1"/>
          <p:nvPr/>
        </p:nvSpPr>
        <p:spPr>
          <a:xfrm>
            <a:off x="396842" y="12058685"/>
            <a:ext cx="4357718" cy="2092881"/>
          </a:xfrm>
          <a:prstGeom prst="rect">
            <a:avLst/>
          </a:prstGeom>
          <a:noFill/>
        </p:spPr>
        <p:txBody>
          <a:bodyPr wrap="square" rtlCol="0">
            <a:spAutoFit/>
          </a:bodyPr>
          <a:lstStyle/>
          <a:p>
            <a:pPr algn="ctr"/>
            <a:r>
              <a:rPr lang="en-IN" sz="2000" b="1" dirty="0">
                <a:latin typeface="Cambria" pitchFamily="18" charset="0"/>
                <a:ea typeface="Cambria" pitchFamily="18" charset="0"/>
              </a:rPr>
              <a:t>Online Registration</a:t>
            </a:r>
          </a:p>
          <a:p>
            <a:pPr algn="ctr"/>
            <a:r>
              <a:rPr lang="en-IN" sz="2000" b="1" dirty="0">
                <a:latin typeface="Cambria" pitchFamily="18" charset="0"/>
                <a:ea typeface="Cambria" pitchFamily="18" charset="0"/>
              </a:rPr>
              <a:t>NEFT Details:</a:t>
            </a:r>
            <a:endParaRPr lang="en-US" sz="2000" b="1" dirty="0">
              <a:latin typeface="Cambria" pitchFamily="18" charset="0"/>
              <a:ea typeface="Cambria" pitchFamily="18" charset="0"/>
            </a:endParaRPr>
          </a:p>
          <a:p>
            <a:pPr algn="ctr"/>
            <a:r>
              <a:rPr lang="en-US" sz="1800" dirty="0">
                <a:latin typeface="Cambria" pitchFamily="18" charset="0"/>
                <a:ea typeface="Cambria" pitchFamily="18" charset="0"/>
              </a:rPr>
              <a:t>HDFC Bank, JVPD Scheme, Mumbai</a:t>
            </a:r>
            <a:endParaRPr lang="en-IN" sz="1800" dirty="0">
              <a:latin typeface="Cambria" pitchFamily="18" charset="0"/>
              <a:ea typeface="Cambria" pitchFamily="18" charset="0"/>
            </a:endParaRPr>
          </a:p>
          <a:p>
            <a:pPr algn="ctr"/>
            <a:r>
              <a:rPr lang="en-US" sz="1800" dirty="0">
                <a:latin typeface="Cambria" pitchFamily="18" charset="0"/>
                <a:ea typeface="Cambria" pitchFamily="18" charset="0"/>
              </a:rPr>
              <a:t>Current A/c.: 03210330000171 </a:t>
            </a:r>
            <a:endParaRPr lang="en-IN" sz="1800" dirty="0">
              <a:latin typeface="Cambria" pitchFamily="18" charset="0"/>
              <a:ea typeface="Cambria" pitchFamily="18" charset="0"/>
            </a:endParaRPr>
          </a:p>
          <a:p>
            <a:pPr algn="ctr"/>
            <a:r>
              <a:rPr lang="en-US" sz="1800" dirty="0">
                <a:latin typeface="Cambria" pitchFamily="18" charset="0"/>
                <a:ea typeface="Cambria" pitchFamily="18" charset="0"/>
              </a:rPr>
              <a:t>IFSC Code: HDFC0000321</a:t>
            </a:r>
          </a:p>
          <a:p>
            <a:pPr algn="ctr"/>
            <a:r>
              <a:rPr lang="en-IN" sz="1800" b="1" dirty="0">
                <a:latin typeface="Cambria" pitchFamily="18" charset="0"/>
                <a:ea typeface="Cambria" pitchFamily="18" charset="0"/>
              </a:rPr>
              <a:t>Registration Link: </a:t>
            </a:r>
            <a:r>
              <a:rPr lang="en-IN" sz="1800" dirty="0">
                <a:latin typeface="Cambria" pitchFamily="18" charset="0"/>
                <a:ea typeface="Cambria" pitchFamily="18" charset="0"/>
                <a:hlinkClick r:id="rId2">
                  <a:extLst>
                    <a:ext uri="{A12FA001-AC4F-418D-AE19-62706E023703}">
                      <ahyp:hlinkClr xmlns="" xmlns:ahyp="http://schemas.microsoft.com/office/drawing/2018/hyperlinkcolor" val="tx"/>
                    </a:ext>
                  </a:extLst>
                </a:hlinkClick>
              </a:rPr>
              <a:t>https://forms.gle/YVmsJECecffEXhL16</a:t>
            </a:r>
            <a:endParaRPr lang="en-IN" sz="1800" dirty="0">
              <a:latin typeface="Cambria" pitchFamily="18" charset="0"/>
              <a:ea typeface="Cambria" pitchFamily="18" charset="0"/>
            </a:endParaRPr>
          </a:p>
        </p:txBody>
      </p:sp>
      <p:sp>
        <p:nvSpPr>
          <p:cNvPr id="18" name="TextBox 17"/>
          <p:cNvSpPr txBox="1"/>
          <p:nvPr/>
        </p:nvSpPr>
        <p:spPr>
          <a:xfrm>
            <a:off x="5720304" y="12053289"/>
            <a:ext cx="4000528" cy="2369880"/>
          </a:xfrm>
          <a:prstGeom prst="rect">
            <a:avLst/>
          </a:prstGeom>
          <a:noFill/>
        </p:spPr>
        <p:txBody>
          <a:bodyPr wrap="square" rtlCol="0">
            <a:spAutoFit/>
          </a:bodyPr>
          <a:lstStyle/>
          <a:p>
            <a:pPr algn="ctr"/>
            <a:r>
              <a:rPr lang="en-IN" sz="2000" b="1" dirty="0">
                <a:latin typeface="Cambria" pitchFamily="18" charset="0"/>
                <a:ea typeface="Cambria" pitchFamily="18" charset="0"/>
              </a:rPr>
              <a:t>Offline Registration</a:t>
            </a:r>
          </a:p>
          <a:p>
            <a:pPr algn="ctr"/>
            <a:r>
              <a:rPr lang="en-IN" sz="2000" b="1" dirty="0">
                <a:latin typeface="Cambria" pitchFamily="18" charset="0"/>
                <a:ea typeface="Cambria" pitchFamily="18" charset="0"/>
              </a:rPr>
              <a:t>Cheque Details:</a:t>
            </a:r>
          </a:p>
          <a:p>
            <a:pPr algn="ctr"/>
            <a:r>
              <a:rPr lang="en-IN" sz="1800" dirty="0">
                <a:latin typeface="Cambria" pitchFamily="18" charset="0"/>
                <a:ea typeface="Cambria" pitchFamily="18" charset="0"/>
              </a:rPr>
              <a:t>In Favour of</a:t>
            </a:r>
          </a:p>
          <a:p>
            <a:pPr algn="ctr"/>
            <a:r>
              <a:rPr lang="en-IN" sz="1800" dirty="0">
                <a:latin typeface="Cambria" pitchFamily="18" charset="0"/>
                <a:ea typeface="Cambria" pitchFamily="18" charset="0"/>
              </a:rPr>
              <a:t>‘Pravin Gandhi College of Law’</a:t>
            </a:r>
          </a:p>
          <a:p>
            <a:pPr algn="ctr"/>
            <a:r>
              <a:rPr lang="en-IN" sz="1800" dirty="0">
                <a:latin typeface="Cambria" pitchFamily="18" charset="0"/>
                <a:ea typeface="Cambria" pitchFamily="18" charset="0"/>
              </a:rPr>
              <a:t>For Registration Form:</a:t>
            </a:r>
          </a:p>
          <a:p>
            <a:pPr algn="ctr"/>
            <a:r>
              <a:rPr lang="en-IN" sz="1800" dirty="0">
                <a:latin typeface="Cambria" pitchFamily="18" charset="0"/>
                <a:ea typeface="Cambria" pitchFamily="18" charset="0"/>
              </a:rPr>
              <a:t>Visit </a:t>
            </a:r>
            <a:r>
              <a:rPr lang="en-IN" sz="1800" dirty="0">
                <a:latin typeface="Cambria" pitchFamily="18" charset="0"/>
                <a:ea typeface="Cambria" pitchFamily="18" charset="0"/>
                <a:hlinkClick r:id="rId3">
                  <a:extLst>
                    <a:ext uri="{A12FA001-AC4F-418D-AE19-62706E023703}">
                      <ahyp:hlinkClr xmlns="" xmlns:ahyp="http://schemas.microsoft.com/office/drawing/2018/hyperlinkcolor" val="tx"/>
                    </a:ext>
                  </a:extLst>
                </a:hlinkClick>
              </a:rPr>
              <a:t>www.pgcl.ac.in</a:t>
            </a:r>
            <a:r>
              <a:rPr lang="en-IN" sz="1800" dirty="0">
                <a:latin typeface="Cambria" pitchFamily="18" charset="0"/>
                <a:ea typeface="Cambria" pitchFamily="18" charset="0"/>
              </a:rPr>
              <a:t> </a:t>
            </a:r>
          </a:p>
          <a:p>
            <a:pPr algn="ctr"/>
            <a:r>
              <a:rPr lang="en-IN" sz="1800" dirty="0">
                <a:latin typeface="Cambria" pitchFamily="18" charset="0"/>
                <a:ea typeface="Cambria" pitchFamily="18" charset="0"/>
              </a:rPr>
              <a:t>EMAIL: </a:t>
            </a:r>
            <a:r>
              <a:rPr lang="en-IN" sz="1800" dirty="0">
                <a:latin typeface="Cambria" pitchFamily="18" charset="0"/>
                <a:ea typeface="Cambria" pitchFamily="18" charset="0"/>
                <a:hlinkClick r:id="rId4">
                  <a:extLst>
                    <a:ext uri="{A12FA001-AC4F-418D-AE19-62706E023703}">
                      <ahyp:hlinkClr xmlns="" xmlns:ahyp="http://schemas.microsoft.com/office/drawing/2018/hyperlinkcolor" val="tx"/>
                    </a:ext>
                  </a:extLst>
                </a:hlinkClick>
              </a:rPr>
              <a:t>techlawconclave@gmail.com</a:t>
            </a:r>
            <a:r>
              <a:rPr lang="en-IN" sz="1800" dirty="0">
                <a:latin typeface="Cambria" pitchFamily="18" charset="0"/>
                <a:ea typeface="Cambria" pitchFamily="18" charset="0"/>
              </a:rPr>
              <a:t> </a:t>
            </a:r>
            <a:endParaRPr lang="en-US" sz="1800" dirty="0">
              <a:latin typeface="Cambria" pitchFamily="18" charset="0"/>
              <a:ea typeface="Cambria" pitchFamily="18" charset="0"/>
            </a:endParaRPr>
          </a:p>
          <a:p>
            <a:pPr algn="ctr"/>
            <a:endParaRPr lang="en-US" sz="1800" dirty="0">
              <a:latin typeface="Cambria" pitchFamily="18" charset="0"/>
              <a:ea typeface="Cambria" pitchFamily="18" charset="0"/>
            </a:endParaRPr>
          </a:p>
        </p:txBody>
      </p:sp>
      <p:sp>
        <p:nvSpPr>
          <p:cNvPr id="14" name="Rectangle 13">
            <a:extLst>
              <a:ext uri="{FF2B5EF4-FFF2-40B4-BE49-F238E27FC236}">
                <a16:creationId xmlns="" xmlns:a16="http://schemas.microsoft.com/office/drawing/2014/main" id="{4D1AA426-CE97-4521-B293-E7CF4BB89A7F}"/>
              </a:ext>
            </a:extLst>
          </p:cNvPr>
          <p:cNvSpPr/>
          <p:nvPr/>
        </p:nvSpPr>
        <p:spPr>
          <a:xfrm>
            <a:off x="143768" y="144116"/>
            <a:ext cx="9793088" cy="1411356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 xmlns:a16="http://schemas.microsoft.com/office/drawing/2014/main" id="{1AEBE849-C2A2-4166-8BD6-A08E0A8BD339}"/>
              </a:ext>
            </a:extLst>
          </p:cNvPr>
          <p:cNvSpPr txBox="1"/>
          <p:nvPr/>
        </p:nvSpPr>
        <p:spPr>
          <a:xfrm>
            <a:off x="1458912" y="10858500"/>
            <a:ext cx="7143800" cy="461665"/>
          </a:xfrm>
          <a:prstGeom prst="rect">
            <a:avLst/>
          </a:prstGeom>
          <a:solidFill>
            <a:schemeClr val="accent1"/>
          </a:solidFill>
        </p:spPr>
        <p:txBody>
          <a:bodyPr wrap="square" rtlCol="0">
            <a:spAutoFit/>
          </a:bodyPr>
          <a:lstStyle/>
          <a:p>
            <a:pPr algn="ctr"/>
            <a:r>
              <a:rPr lang="en-US" sz="2400" b="1" dirty="0">
                <a:solidFill>
                  <a:schemeClr val="bg1"/>
                </a:solidFill>
                <a:latin typeface="Cambria" pitchFamily="18" charset="0"/>
                <a:ea typeface="Cambria" pitchFamily="18" charset="0"/>
              </a:rPr>
              <a:t>Registration Details</a:t>
            </a:r>
            <a:endParaRPr lang="en-IN" sz="2400" b="1" dirty="0">
              <a:solidFill>
                <a:schemeClr val="bg1"/>
              </a:solidFill>
              <a:latin typeface="Cambria" pitchFamily="18" charset="0"/>
              <a:ea typeface="Cambria" pitchFamily="18" charset="0"/>
            </a:endParaRPr>
          </a:p>
        </p:txBody>
      </p:sp>
      <p:cxnSp>
        <p:nvCxnSpPr>
          <p:cNvPr id="19" name="Straight Connector 18">
            <a:extLst>
              <a:ext uri="{FF2B5EF4-FFF2-40B4-BE49-F238E27FC236}">
                <a16:creationId xmlns="" xmlns:a16="http://schemas.microsoft.com/office/drawing/2014/main" id="{D68F26BD-0A18-4009-82C3-685ED87DEF3A}"/>
              </a:ext>
            </a:extLst>
          </p:cNvPr>
          <p:cNvCxnSpPr>
            <a:cxnSpLocks/>
            <a:stCxn id="17" idx="1"/>
          </p:cNvCxnSpPr>
          <p:nvPr/>
        </p:nvCxnSpPr>
        <p:spPr>
          <a:xfrm flipH="1">
            <a:off x="134268" y="11089333"/>
            <a:ext cx="1324644"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 xmlns:a16="http://schemas.microsoft.com/office/drawing/2014/main" id="{6FA71EBC-E867-4BDC-8B7D-5DC52A84AEE0}"/>
              </a:ext>
            </a:extLst>
          </p:cNvPr>
          <p:cNvCxnSpPr>
            <a:cxnSpLocks/>
            <a:stCxn id="17" idx="3"/>
          </p:cNvCxnSpPr>
          <p:nvPr/>
        </p:nvCxnSpPr>
        <p:spPr>
          <a:xfrm>
            <a:off x="8602712" y="11089333"/>
            <a:ext cx="1324644"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 xmlns:a16="http://schemas.microsoft.com/office/drawing/2014/main" id="{008933A4-5A01-4658-ACE4-31D861ABEE14}"/>
              </a:ext>
            </a:extLst>
          </p:cNvPr>
          <p:cNvSpPr txBox="1"/>
          <p:nvPr/>
        </p:nvSpPr>
        <p:spPr>
          <a:xfrm>
            <a:off x="392112" y="1028700"/>
            <a:ext cx="2209800" cy="461665"/>
          </a:xfrm>
          <a:prstGeom prst="rect">
            <a:avLst/>
          </a:prstGeom>
          <a:solidFill>
            <a:srgbClr val="FA4A0A"/>
          </a:solidFill>
        </p:spPr>
        <p:txBody>
          <a:bodyPr wrap="square" rtlCol="0">
            <a:spAutoFit/>
          </a:bodyPr>
          <a:lstStyle/>
          <a:p>
            <a:pPr algn="ctr"/>
            <a:r>
              <a:rPr lang="en-US" sz="2400" b="1" dirty="0" smtClean="0">
                <a:solidFill>
                  <a:schemeClr val="bg1"/>
                </a:solidFill>
                <a:latin typeface="Cambria" pitchFamily="18" charset="0"/>
                <a:ea typeface="Cambria" pitchFamily="18" charset="0"/>
              </a:rPr>
              <a:t>Sponsors</a:t>
            </a:r>
            <a:endParaRPr lang="en-IN" sz="2400" b="1" dirty="0">
              <a:solidFill>
                <a:schemeClr val="bg1"/>
              </a:solidFill>
              <a:latin typeface="Cambria" pitchFamily="18" charset="0"/>
              <a:ea typeface="Cambria" pitchFamily="18" charset="0"/>
            </a:endParaRPr>
          </a:p>
        </p:txBody>
      </p:sp>
      <p:sp>
        <p:nvSpPr>
          <p:cNvPr id="23" name="TextBox 22">
            <a:extLst>
              <a:ext uri="{FF2B5EF4-FFF2-40B4-BE49-F238E27FC236}">
                <a16:creationId xmlns="" xmlns:a16="http://schemas.microsoft.com/office/drawing/2014/main" id="{C378AC52-CE76-4102-95D6-98F7EE83DD5A}"/>
              </a:ext>
            </a:extLst>
          </p:cNvPr>
          <p:cNvSpPr txBox="1"/>
          <p:nvPr/>
        </p:nvSpPr>
        <p:spPr>
          <a:xfrm>
            <a:off x="1486370" y="4176564"/>
            <a:ext cx="7143800" cy="461665"/>
          </a:xfrm>
          <a:prstGeom prst="rect">
            <a:avLst/>
          </a:prstGeom>
          <a:solidFill>
            <a:srgbClr val="FA4A0A"/>
          </a:solidFill>
        </p:spPr>
        <p:txBody>
          <a:bodyPr wrap="square" rtlCol="0">
            <a:spAutoFit/>
          </a:bodyPr>
          <a:lstStyle/>
          <a:p>
            <a:pPr algn="ctr"/>
            <a:r>
              <a:rPr lang="en-IN" sz="2400" b="1" dirty="0">
                <a:solidFill>
                  <a:schemeClr val="bg1"/>
                </a:solidFill>
                <a:latin typeface="Cambria" pitchFamily="18" charset="0"/>
                <a:ea typeface="Cambria" pitchFamily="18" charset="0"/>
              </a:rPr>
              <a:t>Who Should Attend And Why?</a:t>
            </a:r>
            <a:endParaRPr lang="en-US" sz="2400" b="1" dirty="0">
              <a:solidFill>
                <a:schemeClr val="bg1"/>
              </a:solidFill>
              <a:latin typeface="Cambria" pitchFamily="18" charset="0"/>
              <a:ea typeface="Cambria" pitchFamily="18" charset="0"/>
            </a:endParaRPr>
          </a:p>
        </p:txBody>
      </p:sp>
      <p:sp>
        <p:nvSpPr>
          <p:cNvPr id="16" name="TextBox 15">
            <a:extLst>
              <a:ext uri="{FF2B5EF4-FFF2-40B4-BE49-F238E27FC236}">
                <a16:creationId xmlns="" xmlns:a16="http://schemas.microsoft.com/office/drawing/2014/main" id="{008933A4-5A01-4658-ACE4-31D861ABEE14}"/>
              </a:ext>
            </a:extLst>
          </p:cNvPr>
          <p:cNvSpPr txBox="1"/>
          <p:nvPr/>
        </p:nvSpPr>
        <p:spPr>
          <a:xfrm>
            <a:off x="392112" y="2743194"/>
            <a:ext cx="2209800" cy="707886"/>
          </a:xfrm>
          <a:prstGeom prst="rect">
            <a:avLst/>
          </a:prstGeom>
          <a:solidFill>
            <a:srgbClr val="FA4A0A"/>
          </a:solidFill>
        </p:spPr>
        <p:txBody>
          <a:bodyPr wrap="square" rtlCol="0">
            <a:spAutoFit/>
          </a:bodyPr>
          <a:lstStyle/>
          <a:p>
            <a:pPr algn="ctr"/>
            <a:r>
              <a:rPr lang="en-US" sz="2000" b="1" dirty="0" smtClean="0">
                <a:solidFill>
                  <a:schemeClr val="bg1"/>
                </a:solidFill>
                <a:latin typeface="Cambria" pitchFamily="18" charset="0"/>
                <a:ea typeface="Cambria" pitchFamily="18" charset="0"/>
              </a:rPr>
              <a:t>Supporting</a:t>
            </a:r>
          </a:p>
          <a:p>
            <a:pPr algn="ctr"/>
            <a:r>
              <a:rPr lang="en-US" sz="2000" b="1" dirty="0" smtClean="0">
                <a:solidFill>
                  <a:schemeClr val="bg1"/>
                </a:solidFill>
                <a:latin typeface="Cambria" pitchFamily="18" charset="0"/>
                <a:ea typeface="Cambria" pitchFamily="18" charset="0"/>
              </a:rPr>
              <a:t>Organisations</a:t>
            </a:r>
            <a:endParaRPr lang="en-IN" sz="2000" b="1" dirty="0">
              <a:solidFill>
                <a:schemeClr val="bg1"/>
              </a:solidFill>
              <a:latin typeface="Cambria" pitchFamily="18" charset="0"/>
              <a:ea typeface="Cambria" pitchFamily="18" charset="0"/>
            </a:endParaRPr>
          </a:p>
        </p:txBody>
      </p:sp>
      <p:pic>
        <p:nvPicPr>
          <p:cNvPr id="25" name="Picture 24" descr="ieee logo.png"/>
          <p:cNvPicPr>
            <a:picLocks noChangeAspect="1"/>
          </p:cNvPicPr>
          <p:nvPr/>
        </p:nvPicPr>
        <p:blipFill>
          <a:blip r:embed="rId5"/>
          <a:srcRect r="24786" b="27273"/>
          <a:stretch>
            <a:fillRect/>
          </a:stretch>
        </p:blipFill>
        <p:spPr>
          <a:xfrm>
            <a:off x="4791997" y="2812930"/>
            <a:ext cx="1619915" cy="638149"/>
          </a:xfrm>
          <a:prstGeom prst="rect">
            <a:avLst/>
          </a:prstGeom>
        </p:spPr>
      </p:pic>
      <p:pic>
        <p:nvPicPr>
          <p:cNvPr id="26" name="Picture 25" descr="isaca-mumbai-chapter-logo.jpg"/>
          <p:cNvPicPr>
            <a:picLocks noChangeAspect="1"/>
          </p:cNvPicPr>
          <p:nvPr/>
        </p:nvPicPr>
        <p:blipFill>
          <a:blip r:embed="rId6"/>
          <a:srcRect l="7273" t="6838" r="5454" b="11111"/>
          <a:stretch>
            <a:fillRect/>
          </a:stretch>
        </p:blipFill>
        <p:spPr>
          <a:xfrm>
            <a:off x="2906712" y="2689080"/>
            <a:ext cx="1524000" cy="762000"/>
          </a:xfrm>
          <a:prstGeom prst="rect">
            <a:avLst/>
          </a:prstGeom>
        </p:spPr>
      </p:pic>
      <p:pic>
        <p:nvPicPr>
          <p:cNvPr id="27" name="Picture 26" descr="litleco-new-logo-70X100-1.jpg"/>
          <p:cNvPicPr>
            <a:picLocks noChangeAspect="1"/>
          </p:cNvPicPr>
          <p:nvPr/>
        </p:nvPicPr>
        <p:blipFill>
          <a:blip r:embed="rId7"/>
          <a:stretch>
            <a:fillRect/>
          </a:stretch>
        </p:blipFill>
        <p:spPr>
          <a:xfrm>
            <a:off x="6564312" y="800099"/>
            <a:ext cx="762000" cy="1073239"/>
          </a:xfrm>
          <a:prstGeom prst="rect">
            <a:avLst/>
          </a:prstGeom>
        </p:spPr>
      </p:pic>
      <p:pic>
        <p:nvPicPr>
          <p:cNvPr id="28" name="Picture 27" descr="btg logo.png"/>
          <p:cNvPicPr>
            <a:picLocks noChangeAspect="1"/>
          </p:cNvPicPr>
          <p:nvPr/>
        </p:nvPicPr>
        <p:blipFill>
          <a:blip r:embed="rId8"/>
          <a:stretch>
            <a:fillRect/>
          </a:stretch>
        </p:blipFill>
        <p:spPr>
          <a:xfrm>
            <a:off x="7859712" y="876300"/>
            <a:ext cx="1695450" cy="914400"/>
          </a:xfrm>
          <a:prstGeom prst="rect">
            <a:avLst/>
          </a:prstGeom>
        </p:spPr>
      </p:pic>
      <p:pic>
        <p:nvPicPr>
          <p:cNvPr id="29" name="Picture 28" descr="lab systems logo.png"/>
          <p:cNvPicPr>
            <a:picLocks noChangeAspect="1"/>
          </p:cNvPicPr>
          <p:nvPr/>
        </p:nvPicPr>
        <p:blipFill>
          <a:blip r:embed="rId9"/>
          <a:stretch>
            <a:fillRect/>
          </a:stretch>
        </p:blipFill>
        <p:spPr>
          <a:xfrm>
            <a:off x="3287712" y="1485900"/>
            <a:ext cx="2641270" cy="660318"/>
          </a:xfrm>
          <a:prstGeom prst="rect">
            <a:avLst/>
          </a:prstGeom>
        </p:spPr>
      </p:pic>
      <p:pic>
        <p:nvPicPr>
          <p:cNvPr id="30" name="Picture 29" descr="NDA logo 2.jpg"/>
          <p:cNvPicPr>
            <a:picLocks noChangeAspect="1"/>
          </p:cNvPicPr>
          <p:nvPr/>
        </p:nvPicPr>
        <p:blipFill>
          <a:blip r:embed="rId10"/>
          <a:stretch>
            <a:fillRect/>
          </a:stretch>
        </p:blipFill>
        <p:spPr>
          <a:xfrm>
            <a:off x="2906712" y="450281"/>
            <a:ext cx="3276600" cy="967906"/>
          </a:xfrm>
          <a:prstGeom prst="rect">
            <a:avLst/>
          </a:prstGeom>
        </p:spPr>
      </p:pic>
      <p:pic>
        <p:nvPicPr>
          <p:cNvPr id="1026" name="Picture 2"/>
          <p:cNvPicPr>
            <a:picLocks noChangeAspect="1" noChangeArrowheads="1"/>
          </p:cNvPicPr>
          <p:nvPr/>
        </p:nvPicPr>
        <p:blipFill>
          <a:blip r:embed="rId11" cstate="print"/>
          <a:srcRect/>
          <a:stretch>
            <a:fillRect/>
          </a:stretch>
        </p:blipFill>
        <p:spPr bwMode="auto">
          <a:xfrm>
            <a:off x="6723890" y="2621538"/>
            <a:ext cx="1595778" cy="848591"/>
          </a:xfrm>
          <a:prstGeom prst="rect">
            <a:avLst/>
          </a:prstGeom>
          <a:noFill/>
          <a:ln w="9525">
            <a:noFill/>
            <a:miter lim="800000"/>
            <a:headEnd/>
            <a:tailEnd/>
          </a:ln>
          <a:effectLst/>
        </p:spPr>
      </p:pic>
      <p:pic>
        <p:nvPicPr>
          <p:cNvPr id="1028" name="Picture 4"/>
          <p:cNvPicPr>
            <a:picLocks noChangeAspect="1" noChangeArrowheads="1"/>
          </p:cNvPicPr>
          <p:nvPr/>
        </p:nvPicPr>
        <p:blipFill>
          <a:blip r:embed="rId12" cstate="print"/>
          <a:srcRect/>
          <a:stretch>
            <a:fillRect/>
          </a:stretch>
        </p:blipFill>
        <p:spPr bwMode="auto">
          <a:xfrm>
            <a:off x="8642494" y="2476500"/>
            <a:ext cx="969818" cy="974580"/>
          </a:xfrm>
          <a:prstGeom prst="rect">
            <a:avLst/>
          </a:prstGeom>
          <a:noFill/>
          <a:ln w="9525">
            <a:noFill/>
            <a:miter lim="800000"/>
            <a:headEnd/>
            <a:tailEnd/>
          </a:ln>
          <a:effectLst/>
        </p:spPr>
      </p:pic>
    </p:spTree>
    <p:extLst>
      <p:ext uri="{BB962C8B-B14F-4D97-AF65-F5344CB8AC3E}">
        <p14:creationId xmlns="" xmlns:p14="http://schemas.microsoft.com/office/powerpoint/2010/main" val="955942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 xmlns:a16="http://schemas.microsoft.com/office/drawing/2014/main" id="{4D1AA426-CE97-4521-B293-E7CF4BB89A7F}"/>
              </a:ext>
            </a:extLst>
          </p:cNvPr>
          <p:cNvSpPr/>
          <p:nvPr/>
        </p:nvSpPr>
        <p:spPr>
          <a:xfrm>
            <a:off x="143768" y="144116"/>
            <a:ext cx="9793088" cy="1411356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 xmlns:a16="http://schemas.microsoft.com/office/drawing/2014/main" id="{008933A4-5A01-4658-ACE4-31D861ABEE14}"/>
              </a:ext>
            </a:extLst>
          </p:cNvPr>
          <p:cNvSpPr txBox="1"/>
          <p:nvPr/>
        </p:nvSpPr>
        <p:spPr>
          <a:xfrm>
            <a:off x="1468412" y="333665"/>
            <a:ext cx="7143800" cy="461665"/>
          </a:xfrm>
          <a:prstGeom prst="rect">
            <a:avLst/>
          </a:prstGeom>
          <a:solidFill>
            <a:srgbClr val="FA4A0A"/>
          </a:solidFill>
        </p:spPr>
        <p:txBody>
          <a:bodyPr wrap="square" rtlCol="0">
            <a:spAutoFit/>
          </a:bodyPr>
          <a:lstStyle/>
          <a:p>
            <a:pPr algn="ctr"/>
            <a:r>
              <a:rPr lang="en-US" sz="2400" b="1" dirty="0">
                <a:solidFill>
                  <a:schemeClr val="bg1"/>
                </a:solidFill>
                <a:latin typeface="Cambria" pitchFamily="18" charset="0"/>
                <a:ea typeface="Cambria" pitchFamily="18" charset="0"/>
              </a:rPr>
              <a:t>Agenda</a:t>
            </a:r>
            <a:endParaRPr lang="en-IN" sz="2400" dirty="0">
              <a:solidFill>
                <a:schemeClr val="bg1"/>
              </a:solidFill>
              <a:latin typeface="Cambria" pitchFamily="18" charset="0"/>
              <a:ea typeface="Cambria" pitchFamily="18" charset="0"/>
            </a:endParaRPr>
          </a:p>
        </p:txBody>
      </p:sp>
      <p:grpSp>
        <p:nvGrpSpPr>
          <p:cNvPr id="45" name="Group 44">
            <a:extLst>
              <a:ext uri="{FF2B5EF4-FFF2-40B4-BE49-F238E27FC236}">
                <a16:creationId xmlns="" xmlns:a16="http://schemas.microsoft.com/office/drawing/2014/main" id="{F9371F92-B66D-4811-8658-176D3B3D1FB4}"/>
              </a:ext>
            </a:extLst>
          </p:cNvPr>
          <p:cNvGrpSpPr/>
          <p:nvPr/>
        </p:nvGrpSpPr>
        <p:grpSpPr>
          <a:xfrm>
            <a:off x="215776" y="1498429"/>
            <a:ext cx="9824347" cy="5414439"/>
            <a:chOff x="215776" y="936204"/>
            <a:chExt cx="9824347" cy="5414439"/>
          </a:xfrm>
        </p:grpSpPr>
        <p:cxnSp>
          <p:nvCxnSpPr>
            <p:cNvPr id="5" name="Straight Connector 4">
              <a:extLst>
                <a:ext uri="{FF2B5EF4-FFF2-40B4-BE49-F238E27FC236}">
                  <a16:creationId xmlns="" xmlns:a16="http://schemas.microsoft.com/office/drawing/2014/main" id="{A100E459-D2FE-4002-88B0-DDF0E5712137}"/>
                </a:ext>
              </a:extLst>
            </p:cNvPr>
            <p:cNvCxnSpPr>
              <a:cxnSpLocks/>
            </p:cNvCxnSpPr>
            <p:nvPr/>
          </p:nvCxnSpPr>
          <p:spPr>
            <a:xfrm>
              <a:off x="359792" y="1368252"/>
              <a:ext cx="936104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 xmlns:a16="http://schemas.microsoft.com/office/drawing/2014/main" id="{9646C8E2-866F-45F4-B777-592CC3094A71}"/>
                </a:ext>
              </a:extLst>
            </p:cNvPr>
            <p:cNvSpPr/>
            <p:nvPr/>
          </p:nvSpPr>
          <p:spPr>
            <a:xfrm>
              <a:off x="256526" y="936204"/>
              <a:ext cx="3744038" cy="409215"/>
            </a:xfrm>
            <a:prstGeom prst="rect">
              <a:avLst/>
            </a:prstGeom>
          </p:spPr>
          <p:txBody>
            <a:bodyPr wrap="none">
              <a:spAutoFit/>
            </a:bodyPr>
            <a:lstStyle/>
            <a:p>
              <a:pPr algn="ctr">
                <a:lnSpc>
                  <a:spcPct val="112000"/>
                </a:lnSpc>
                <a:spcAft>
                  <a:spcPts val="900"/>
                </a:spcAft>
              </a:pPr>
              <a:r>
                <a:rPr lang="en-US" sz="2000" b="1" kern="1400" spc="300" dirty="0">
                  <a:solidFill>
                    <a:srgbClr val="000000"/>
                  </a:solidFill>
                  <a:latin typeface="Cambria" pitchFamily="18" charset="0"/>
                  <a:ea typeface="Cambria" pitchFamily="18" charset="0"/>
                  <a:cs typeface="Times New Roman" pitchFamily="18" charset="0"/>
                </a:rPr>
                <a:t>TECHNICAL SESSION - 1</a:t>
              </a:r>
              <a:endParaRPr lang="en-IN" sz="2000" kern="1400" spc="300" dirty="0">
                <a:solidFill>
                  <a:srgbClr val="000000"/>
                </a:solidFill>
                <a:latin typeface="Cambria" pitchFamily="18" charset="0"/>
                <a:ea typeface="Cambria" pitchFamily="18" charset="0"/>
                <a:cs typeface="Times New Roman" pitchFamily="18" charset="0"/>
              </a:endParaRPr>
            </a:p>
          </p:txBody>
        </p:sp>
        <p:sp>
          <p:nvSpPr>
            <p:cNvPr id="8" name="Rectangle 7">
              <a:extLst>
                <a:ext uri="{FF2B5EF4-FFF2-40B4-BE49-F238E27FC236}">
                  <a16:creationId xmlns="" xmlns:a16="http://schemas.microsoft.com/office/drawing/2014/main" id="{AECACF4A-7116-4229-8D19-DBFDB9AC9383}"/>
                </a:ext>
              </a:extLst>
            </p:cNvPr>
            <p:cNvSpPr/>
            <p:nvPr/>
          </p:nvSpPr>
          <p:spPr>
            <a:xfrm>
              <a:off x="7129462" y="936204"/>
              <a:ext cx="2807394" cy="400110"/>
            </a:xfrm>
            <a:prstGeom prst="rect">
              <a:avLst/>
            </a:prstGeom>
          </p:spPr>
          <p:txBody>
            <a:bodyPr wrap="square">
              <a:spAutoFit/>
            </a:bodyPr>
            <a:lstStyle/>
            <a:p>
              <a:r>
                <a:rPr lang="en-US" sz="2000" b="1" kern="1400" dirty="0">
                  <a:solidFill>
                    <a:srgbClr val="000000"/>
                  </a:solidFill>
                  <a:latin typeface="Cambria" pitchFamily="18" charset="0"/>
                  <a:ea typeface="Cambria" pitchFamily="18" charset="0"/>
                  <a:cs typeface="Times New Roman"/>
                </a:rPr>
                <a:t>9.30 A.M. - 11:00 A.M.</a:t>
              </a:r>
              <a:endParaRPr lang="en-US" sz="2000" dirty="0"/>
            </a:p>
          </p:txBody>
        </p:sp>
        <p:sp>
          <p:nvSpPr>
            <p:cNvPr id="13" name="Rectangle 12">
              <a:extLst>
                <a:ext uri="{FF2B5EF4-FFF2-40B4-BE49-F238E27FC236}">
                  <a16:creationId xmlns="" xmlns:a16="http://schemas.microsoft.com/office/drawing/2014/main" id="{1B7D6538-F220-4103-9EAD-E270152176DD}"/>
                </a:ext>
              </a:extLst>
            </p:cNvPr>
            <p:cNvSpPr/>
            <p:nvPr/>
          </p:nvSpPr>
          <p:spPr>
            <a:xfrm>
              <a:off x="575816" y="1368252"/>
              <a:ext cx="9361040" cy="947760"/>
            </a:xfrm>
            <a:prstGeom prst="rect">
              <a:avLst/>
            </a:prstGeom>
          </p:spPr>
          <p:txBody>
            <a:bodyPr wrap="square">
              <a:spAutoFit/>
            </a:bodyPr>
            <a:lstStyle/>
            <a:p>
              <a:pPr algn="ctr">
                <a:lnSpc>
                  <a:spcPct val="112000"/>
                </a:lnSpc>
              </a:pPr>
              <a:r>
                <a:rPr lang="en-US" sz="1700" b="1" kern="1400" dirty="0">
                  <a:solidFill>
                    <a:srgbClr val="000000"/>
                  </a:solidFill>
                  <a:latin typeface="Cambria" pitchFamily="18" charset="0"/>
                  <a:ea typeface="Cambria" pitchFamily="18" charset="0"/>
                  <a:cs typeface="Helvetica"/>
                </a:rPr>
                <a:t>Payment/settlement systems, blockchain and legal implications.</a:t>
              </a:r>
              <a:endParaRPr lang="en-IN" sz="1700" kern="1400" dirty="0">
                <a:solidFill>
                  <a:srgbClr val="000000"/>
                </a:solidFill>
                <a:latin typeface="Cambria" pitchFamily="18" charset="0"/>
                <a:ea typeface="Cambria" pitchFamily="18" charset="0"/>
                <a:cs typeface="Times New Roman"/>
              </a:endParaRPr>
            </a:p>
            <a:p>
              <a:pPr algn="ctr">
                <a:lnSpc>
                  <a:spcPct val="112000"/>
                </a:lnSpc>
              </a:pPr>
              <a:r>
                <a:rPr lang="en-US" sz="1700" i="1" kern="1400" dirty="0">
                  <a:solidFill>
                    <a:srgbClr val="000000"/>
                  </a:solidFill>
                  <a:latin typeface="Cambria" pitchFamily="18" charset="0"/>
                  <a:ea typeface="Cambria" pitchFamily="18" charset="0"/>
                  <a:cs typeface="Helvetica"/>
                </a:rPr>
                <a:t>A robust, scalable and trustworthy payment system is vital to the economy. New technologies/business models abound, but there are information security and legal challenges</a:t>
              </a:r>
              <a:endParaRPr lang="en-IN" sz="1700" kern="1400" dirty="0">
                <a:solidFill>
                  <a:srgbClr val="000000"/>
                </a:solidFill>
                <a:latin typeface="Cambria" pitchFamily="18" charset="0"/>
                <a:ea typeface="Cambria" pitchFamily="18" charset="0"/>
                <a:cs typeface="Times New Roman"/>
              </a:endParaRPr>
            </a:p>
          </p:txBody>
        </p:sp>
        <p:cxnSp>
          <p:nvCxnSpPr>
            <p:cNvPr id="25" name="Straight Connector 24">
              <a:extLst>
                <a:ext uri="{FF2B5EF4-FFF2-40B4-BE49-F238E27FC236}">
                  <a16:creationId xmlns="" xmlns:a16="http://schemas.microsoft.com/office/drawing/2014/main" id="{1E96FFF9-FDFC-48F2-824E-84AB9DF0FDBA}"/>
                </a:ext>
              </a:extLst>
            </p:cNvPr>
            <p:cNvCxnSpPr>
              <a:cxnSpLocks/>
            </p:cNvCxnSpPr>
            <p:nvPr/>
          </p:nvCxnSpPr>
          <p:spPr>
            <a:xfrm>
              <a:off x="359792" y="2664396"/>
              <a:ext cx="936104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6" name="Rectangle 25">
              <a:extLst>
                <a:ext uri="{FF2B5EF4-FFF2-40B4-BE49-F238E27FC236}">
                  <a16:creationId xmlns="" xmlns:a16="http://schemas.microsoft.com/office/drawing/2014/main" id="{801536F6-4386-4D05-B7D8-FA102E5E04A7}"/>
                </a:ext>
              </a:extLst>
            </p:cNvPr>
            <p:cNvSpPr/>
            <p:nvPr/>
          </p:nvSpPr>
          <p:spPr>
            <a:xfrm>
              <a:off x="256526" y="2304356"/>
              <a:ext cx="3744038" cy="409215"/>
            </a:xfrm>
            <a:prstGeom prst="rect">
              <a:avLst/>
            </a:prstGeom>
          </p:spPr>
          <p:txBody>
            <a:bodyPr wrap="none">
              <a:spAutoFit/>
            </a:bodyPr>
            <a:lstStyle/>
            <a:p>
              <a:pPr algn="ctr">
                <a:lnSpc>
                  <a:spcPct val="112000"/>
                </a:lnSpc>
                <a:spcAft>
                  <a:spcPts val="900"/>
                </a:spcAft>
              </a:pPr>
              <a:r>
                <a:rPr lang="en-US" sz="2000" b="1" kern="1400" spc="300" dirty="0">
                  <a:solidFill>
                    <a:srgbClr val="000000"/>
                  </a:solidFill>
                  <a:latin typeface="Cambria" pitchFamily="18" charset="0"/>
                  <a:ea typeface="Cambria" pitchFamily="18" charset="0"/>
                  <a:cs typeface="Times New Roman" pitchFamily="18" charset="0"/>
                </a:rPr>
                <a:t>TECHNICAL SESSION - 2</a:t>
              </a:r>
              <a:endParaRPr lang="en-IN" sz="2000" kern="1400" spc="300" dirty="0">
                <a:solidFill>
                  <a:srgbClr val="000000"/>
                </a:solidFill>
                <a:latin typeface="Cambria" pitchFamily="18" charset="0"/>
                <a:ea typeface="Cambria" pitchFamily="18" charset="0"/>
                <a:cs typeface="Times New Roman" pitchFamily="18" charset="0"/>
              </a:endParaRPr>
            </a:p>
          </p:txBody>
        </p:sp>
        <p:sp>
          <p:nvSpPr>
            <p:cNvPr id="27" name="Rectangle 26">
              <a:extLst>
                <a:ext uri="{FF2B5EF4-FFF2-40B4-BE49-F238E27FC236}">
                  <a16:creationId xmlns="" xmlns:a16="http://schemas.microsoft.com/office/drawing/2014/main" id="{E806B1F3-8C6E-4BF7-88FE-770633A1AADB}"/>
                </a:ext>
              </a:extLst>
            </p:cNvPr>
            <p:cNvSpPr/>
            <p:nvPr/>
          </p:nvSpPr>
          <p:spPr>
            <a:xfrm>
              <a:off x="6927542" y="2329372"/>
              <a:ext cx="2911579" cy="409215"/>
            </a:xfrm>
            <a:prstGeom prst="rect">
              <a:avLst/>
            </a:prstGeom>
          </p:spPr>
          <p:txBody>
            <a:bodyPr wrap="square">
              <a:spAutoFit/>
            </a:bodyPr>
            <a:lstStyle/>
            <a:p>
              <a:pPr algn="ctr">
                <a:lnSpc>
                  <a:spcPct val="112000"/>
                </a:lnSpc>
                <a:spcAft>
                  <a:spcPts val="900"/>
                </a:spcAft>
              </a:pPr>
              <a:r>
                <a:rPr lang="en-US" sz="2000" b="1" kern="1400" dirty="0">
                  <a:solidFill>
                    <a:srgbClr val="000000"/>
                  </a:solidFill>
                  <a:latin typeface="Cambria" pitchFamily="18" charset="0"/>
                  <a:ea typeface="Cambria" pitchFamily="18" charset="0"/>
                  <a:cs typeface="Helvetica"/>
                </a:rPr>
                <a:t>11:30 A.M. - 12:45  P.M.</a:t>
              </a:r>
              <a:endParaRPr lang="en-IN" sz="2000" kern="1400" dirty="0">
                <a:solidFill>
                  <a:srgbClr val="000000"/>
                </a:solidFill>
                <a:latin typeface="Cambria" pitchFamily="18" charset="0"/>
                <a:ea typeface="Cambria" pitchFamily="18" charset="0"/>
                <a:cs typeface="Times New Roman"/>
              </a:endParaRPr>
            </a:p>
          </p:txBody>
        </p:sp>
        <p:sp>
          <p:nvSpPr>
            <p:cNvPr id="28" name="Rectangle 27">
              <a:extLst>
                <a:ext uri="{FF2B5EF4-FFF2-40B4-BE49-F238E27FC236}">
                  <a16:creationId xmlns="" xmlns:a16="http://schemas.microsoft.com/office/drawing/2014/main" id="{6DDBA914-7CBE-440E-8E07-781C0D11CC8F}"/>
                </a:ext>
              </a:extLst>
            </p:cNvPr>
            <p:cNvSpPr/>
            <p:nvPr/>
          </p:nvSpPr>
          <p:spPr>
            <a:xfrm>
              <a:off x="359792" y="2664396"/>
              <a:ext cx="9361040" cy="947760"/>
            </a:xfrm>
            <a:prstGeom prst="rect">
              <a:avLst/>
            </a:prstGeom>
          </p:spPr>
          <p:txBody>
            <a:bodyPr wrap="square">
              <a:spAutoFit/>
            </a:bodyPr>
            <a:lstStyle/>
            <a:p>
              <a:pPr algn="ctr">
                <a:lnSpc>
                  <a:spcPct val="112000"/>
                </a:lnSpc>
              </a:pPr>
              <a:r>
                <a:rPr lang="en-US" sz="1700" b="1" kern="1400" dirty="0">
                  <a:solidFill>
                    <a:srgbClr val="000000"/>
                  </a:solidFill>
                  <a:latin typeface="Cambria" pitchFamily="18" charset="0"/>
                  <a:ea typeface="Cambria" pitchFamily="18" charset="0"/>
                  <a:cs typeface="Helvetica"/>
                </a:rPr>
                <a:t>The 5G and IOT transformation; a legal ecosystem to match?</a:t>
              </a:r>
              <a:endParaRPr lang="en-IN" sz="1700" kern="1400" dirty="0">
                <a:solidFill>
                  <a:srgbClr val="000000"/>
                </a:solidFill>
                <a:latin typeface="Cambria" pitchFamily="18" charset="0"/>
                <a:ea typeface="Cambria" pitchFamily="18" charset="0"/>
                <a:cs typeface="Times New Roman"/>
              </a:endParaRPr>
            </a:p>
            <a:p>
              <a:pPr algn="ctr">
                <a:lnSpc>
                  <a:spcPct val="112000"/>
                </a:lnSpc>
              </a:pPr>
              <a:r>
                <a:rPr lang="en-US" sz="1700" i="1" kern="1400" dirty="0">
                  <a:solidFill>
                    <a:srgbClr val="000000"/>
                  </a:solidFill>
                  <a:latin typeface="Cambria" pitchFamily="18" charset="0"/>
                  <a:ea typeface="Cambria" pitchFamily="18" charset="0"/>
                  <a:cs typeface="Helvetica"/>
                </a:rPr>
                <a:t>What changes do we need to the legal ecosystem to match the business and  lifestyle transformations ahead?</a:t>
              </a:r>
              <a:endParaRPr lang="en-IN" sz="1700" kern="1400" dirty="0">
                <a:solidFill>
                  <a:srgbClr val="000000"/>
                </a:solidFill>
                <a:latin typeface="Cambria" pitchFamily="18" charset="0"/>
                <a:ea typeface="Cambria" pitchFamily="18" charset="0"/>
                <a:cs typeface="Times New Roman"/>
              </a:endParaRPr>
            </a:p>
          </p:txBody>
        </p:sp>
        <p:cxnSp>
          <p:nvCxnSpPr>
            <p:cNvPr id="29" name="Straight Connector 28">
              <a:extLst>
                <a:ext uri="{FF2B5EF4-FFF2-40B4-BE49-F238E27FC236}">
                  <a16:creationId xmlns="" xmlns:a16="http://schemas.microsoft.com/office/drawing/2014/main" id="{C4765C62-358C-4E06-9E89-600A14ECA52D}"/>
                </a:ext>
              </a:extLst>
            </p:cNvPr>
            <p:cNvCxnSpPr>
              <a:cxnSpLocks/>
            </p:cNvCxnSpPr>
            <p:nvPr/>
          </p:nvCxnSpPr>
          <p:spPr>
            <a:xfrm>
              <a:off x="359792" y="2306539"/>
              <a:ext cx="936104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 xmlns:a16="http://schemas.microsoft.com/office/drawing/2014/main" id="{B2A652AE-2B6B-40BB-9EAC-FADB15F91635}"/>
                </a:ext>
              </a:extLst>
            </p:cNvPr>
            <p:cNvCxnSpPr>
              <a:cxnSpLocks/>
            </p:cNvCxnSpPr>
            <p:nvPr/>
          </p:nvCxnSpPr>
          <p:spPr>
            <a:xfrm>
              <a:off x="391050" y="3960540"/>
              <a:ext cx="936104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1" name="Rectangle 30">
              <a:extLst>
                <a:ext uri="{FF2B5EF4-FFF2-40B4-BE49-F238E27FC236}">
                  <a16:creationId xmlns="" xmlns:a16="http://schemas.microsoft.com/office/drawing/2014/main" id="{22FC1865-3E26-4A73-891A-34805E027639}"/>
                </a:ext>
              </a:extLst>
            </p:cNvPr>
            <p:cNvSpPr/>
            <p:nvPr/>
          </p:nvSpPr>
          <p:spPr>
            <a:xfrm>
              <a:off x="287784" y="3600500"/>
              <a:ext cx="3744038" cy="409215"/>
            </a:xfrm>
            <a:prstGeom prst="rect">
              <a:avLst/>
            </a:prstGeom>
          </p:spPr>
          <p:txBody>
            <a:bodyPr wrap="none">
              <a:spAutoFit/>
            </a:bodyPr>
            <a:lstStyle/>
            <a:p>
              <a:pPr algn="ctr">
                <a:lnSpc>
                  <a:spcPct val="112000"/>
                </a:lnSpc>
                <a:spcAft>
                  <a:spcPts val="900"/>
                </a:spcAft>
              </a:pPr>
              <a:r>
                <a:rPr lang="en-US" sz="2000" b="1" kern="1400" spc="300" dirty="0">
                  <a:solidFill>
                    <a:srgbClr val="000000"/>
                  </a:solidFill>
                  <a:latin typeface="Cambria" pitchFamily="18" charset="0"/>
                  <a:ea typeface="Cambria" pitchFamily="18" charset="0"/>
                  <a:cs typeface="Times New Roman" pitchFamily="18" charset="0"/>
                </a:rPr>
                <a:t>TECHNICAL SESSION - 3</a:t>
              </a:r>
              <a:endParaRPr lang="en-IN" sz="2000" kern="1400" spc="300" dirty="0">
                <a:solidFill>
                  <a:srgbClr val="000000"/>
                </a:solidFill>
                <a:latin typeface="Cambria" pitchFamily="18" charset="0"/>
                <a:ea typeface="Cambria" pitchFamily="18" charset="0"/>
                <a:cs typeface="Times New Roman" pitchFamily="18" charset="0"/>
              </a:endParaRPr>
            </a:p>
          </p:txBody>
        </p:sp>
        <p:sp>
          <p:nvSpPr>
            <p:cNvPr id="32" name="Rectangle 31">
              <a:extLst>
                <a:ext uri="{FF2B5EF4-FFF2-40B4-BE49-F238E27FC236}">
                  <a16:creationId xmlns="" xmlns:a16="http://schemas.microsoft.com/office/drawing/2014/main" id="{B4303757-0282-48A7-A776-AC298A7039D0}"/>
                </a:ext>
              </a:extLst>
            </p:cNvPr>
            <p:cNvSpPr/>
            <p:nvPr/>
          </p:nvSpPr>
          <p:spPr>
            <a:xfrm>
              <a:off x="7128544" y="3625516"/>
              <a:ext cx="2911579" cy="409215"/>
            </a:xfrm>
            <a:prstGeom prst="rect">
              <a:avLst/>
            </a:prstGeom>
          </p:spPr>
          <p:txBody>
            <a:bodyPr wrap="square">
              <a:spAutoFit/>
            </a:bodyPr>
            <a:lstStyle/>
            <a:p>
              <a:pPr algn="ctr">
                <a:lnSpc>
                  <a:spcPct val="112000"/>
                </a:lnSpc>
                <a:spcAft>
                  <a:spcPts val="900"/>
                </a:spcAft>
              </a:pPr>
              <a:r>
                <a:rPr lang="en-US" sz="2000" b="1" kern="1400" dirty="0">
                  <a:solidFill>
                    <a:srgbClr val="000000"/>
                  </a:solidFill>
                  <a:latin typeface="Cambria" pitchFamily="18" charset="0"/>
                  <a:ea typeface="Cambria" pitchFamily="18" charset="0"/>
                  <a:cs typeface="Helvetica"/>
                </a:rPr>
                <a:t>1:45 P.M. - 3:15  P.M.</a:t>
              </a:r>
              <a:endParaRPr lang="en-IN" sz="2000" kern="1400" dirty="0">
                <a:solidFill>
                  <a:srgbClr val="000000"/>
                </a:solidFill>
                <a:latin typeface="Cambria" pitchFamily="18" charset="0"/>
                <a:ea typeface="Cambria" pitchFamily="18" charset="0"/>
                <a:cs typeface="Times New Roman"/>
              </a:endParaRPr>
            </a:p>
          </p:txBody>
        </p:sp>
        <p:cxnSp>
          <p:nvCxnSpPr>
            <p:cNvPr id="33" name="Straight Connector 32">
              <a:extLst>
                <a:ext uri="{FF2B5EF4-FFF2-40B4-BE49-F238E27FC236}">
                  <a16:creationId xmlns="" xmlns:a16="http://schemas.microsoft.com/office/drawing/2014/main" id="{5FEACCC9-01DA-476D-97EC-ADB9ED0281C7}"/>
                </a:ext>
              </a:extLst>
            </p:cNvPr>
            <p:cNvCxnSpPr>
              <a:cxnSpLocks/>
            </p:cNvCxnSpPr>
            <p:nvPr/>
          </p:nvCxnSpPr>
          <p:spPr>
            <a:xfrm>
              <a:off x="391050" y="3602683"/>
              <a:ext cx="936104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4" name="Rectangle 33">
              <a:extLst>
                <a:ext uri="{FF2B5EF4-FFF2-40B4-BE49-F238E27FC236}">
                  <a16:creationId xmlns="" xmlns:a16="http://schemas.microsoft.com/office/drawing/2014/main" id="{8938E0B6-74FF-4628-B168-905950090F1E}"/>
                </a:ext>
              </a:extLst>
            </p:cNvPr>
            <p:cNvSpPr/>
            <p:nvPr/>
          </p:nvSpPr>
          <p:spPr>
            <a:xfrm>
              <a:off x="382314" y="4032548"/>
              <a:ext cx="9361040" cy="947760"/>
            </a:xfrm>
            <a:prstGeom prst="rect">
              <a:avLst/>
            </a:prstGeom>
          </p:spPr>
          <p:txBody>
            <a:bodyPr wrap="square">
              <a:spAutoFit/>
            </a:bodyPr>
            <a:lstStyle/>
            <a:p>
              <a:pPr algn="ctr">
                <a:lnSpc>
                  <a:spcPct val="112000"/>
                </a:lnSpc>
              </a:pPr>
              <a:r>
                <a:rPr lang="en-US" sz="1700" b="1" kern="1400" dirty="0">
                  <a:solidFill>
                    <a:srgbClr val="000000"/>
                  </a:solidFill>
                  <a:latin typeface="Cambria" pitchFamily="18" charset="0"/>
                  <a:ea typeface="Cambria" pitchFamily="18" charset="0"/>
                  <a:cs typeface="Helvetica"/>
                </a:rPr>
                <a:t>Drones are here; so are draft UAV rules; What are the options for the legal eco-system? </a:t>
              </a:r>
              <a:endParaRPr lang="en-IN" sz="1700" kern="1400" dirty="0">
                <a:solidFill>
                  <a:srgbClr val="000000"/>
                </a:solidFill>
                <a:latin typeface="Cambria" pitchFamily="18" charset="0"/>
                <a:ea typeface="Cambria" pitchFamily="18" charset="0"/>
                <a:cs typeface="Times New Roman"/>
              </a:endParaRPr>
            </a:p>
            <a:p>
              <a:pPr algn="ctr">
                <a:lnSpc>
                  <a:spcPct val="112000"/>
                </a:lnSpc>
              </a:pPr>
              <a:r>
                <a:rPr lang="en-US" sz="1700" i="1" kern="1400" dirty="0">
                  <a:solidFill>
                    <a:srgbClr val="000000"/>
                  </a:solidFill>
                  <a:latin typeface="Cambria" pitchFamily="18" charset="0"/>
                  <a:ea typeface="Cambria" pitchFamily="18" charset="0"/>
                  <a:cs typeface="Helvetica"/>
                </a:rPr>
                <a:t>Drones can delivery pizzas; and engage in surveillance/attacks. How is the world coping? What  lessons  for India?</a:t>
              </a:r>
              <a:endParaRPr lang="en-IN" sz="1700" kern="1400" dirty="0">
                <a:solidFill>
                  <a:srgbClr val="000000"/>
                </a:solidFill>
                <a:latin typeface="Cambria" pitchFamily="18" charset="0"/>
                <a:ea typeface="Cambria" pitchFamily="18" charset="0"/>
                <a:cs typeface="Times New Roman"/>
              </a:endParaRPr>
            </a:p>
          </p:txBody>
        </p:sp>
        <p:cxnSp>
          <p:nvCxnSpPr>
            <p:cNvPr id="35" name="Straight Connector 34">
              <a:extLst>
                <a:ext uri="{FF2B5EF4-FFF2-40B4-BE49-F238E27FC236}">
                  <a16:creationId xmlns="" xmlns:a16="http://schemas.microsoft.com/office/drawing/2014/main" id="{EF6BF347-2E15-4E31-AB9A-1C33DBC66FDF}"/>
                </a:ext>
              </a:extLst>
            </p:cNvPr>
            <p:cNvCxnSpPr>
              <a:cxnSpLocks/>
            </p:cNvCxnSpPr>
            <p:nvPr/>
          </p:nvCxnSpPr>
          <p:spPr>
            <a:xfrm>
              <a:off x="319042" y="5328692"/>
              <a:ext cx="936104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6" name="Rectangle 35">
              <a:extLst>
                <a:ext uri="{FF2B5EF4-FFF2-40B4-BE49-F238E27FC236}">
                  <a16:creationId xmlns="" xmlns:a16="http://schemas.microsoft.com/office/drawing/2014/main" id="{8ABA2587-CF09-414E-8D27-02F8186AE1BD}"/>
                </a:ext>
              </a:extLst>
            </p:cNvPr>
            <p:cNvSpPr/>
            <p:nvPr/>
          </p:nvSpPr>
          <p:spPr>
            <a:xfrm>
              <a:off x="215776" y="4968652"/>
              <a:ext cx="3744038" cy="409215"/>
            </a:xfrm>
            <a:prstGeom prst="rect">
              <a:avLst/>
            </a:prstGeom>
          </p:spPr>
          <p:txBody>
            <a:bodyPr wrap="none">
              <a:spAutoFit/>
            </a:bodyPr>
            <a:lstStyle/>
            <a:p>
              <a:pPr algn="ctr">
                <a:lnSpc>
                  <a:spcPct val="112000"/>
                </a:lnSpc>
                <a:spcAft>
                  <a:spcPts val="900"/>
                </a:spcAft>
              </a:pPr>
              <a:r>
                <a:rPr lang="en-US" sz="2000" b="1" kern="1400" spc="300" dirty="0">
                  <a:solidFill>
                    <a:srgbClr val="000000"/>
                  </a:solidFill>
                  <a:latin typeface="Cambria" pitchFamily="18" charset="0"/>
                  <a:ea typeface="Cambria" pitchFamily="18" charset="0"/>
                  <a:cs typeface="Times New Roman" pitchFamily="18" charset="0"/>
                </a:rPr>
                <a:t>TECHNICAL SESSION - 4</a:t>
              </a:r>
              <a:endParaRPr lang="en-IN" sz="2000" kern="1400" spc="300" dirty="0">
                <a:solidFill>
                  <a:srgbClr val="000000"/>
                </a:solidFill>
                <a:latin typeface="Cambria" pitchFamily="18" charset="0"/>
                <a:ea typeface="Cambria" pitchFamily="18" charset="0"/>
                <a:cs typeface="Times New Roman" pitchFamily="18" charset="0"/>
              </a:endParaRPr>
            </a:p>
          </p:txBody>
        </p:sp>
        <p:sp>
          <p:nvSpPr>
            <p:cNvPr id="37" name="Rectangle 36">
              <a:extLst>
                <a:ext uri="{FF2B5EF4-FFF2-40B4-BE49-F238E27FC236}">
                  <a16:creationId xmlns="" xmlns:a16="http://schemas.microsoft.com/office/drawing/2014/main" id="{B386F40B-B8BC-45E0-ABEF-5E3C12CA8E2B}"/>
                </a:ext>
              </a:extLst>
            </p:cNvPr>
            <p:cNvSpPr/>
            <p:nvPr/>
          </p:nvSpPr>
          <p:spPr>
            <a:xfrm>
              <a:off x="7056536" y="4993668"/>
              <a:ext cx="2911579" cy="409215"/>
            </a:xfrm>
            <a:prstGeom prst="rect">
              <a:avLst/>
            </a:prstGeom>
          </p:spPr>
          <p:txBody>
            <a:bodyPr wrap="square">
              <a:spAutoFit/>
            </a:bodyPr>
            <a:lstStyle/>
            <a:p>
              <a:pPr algn="ctr">
                <a:lnSpc>
                  <a:spcPct val="112000"/>
                </a:lnSpc>
                <a:spcAft>
                  <a:spcPts val="900"/>
                </a:spcAft>
              </a:pPr>
              <a:r>
                <a:rPr lang="en-US" sz="2000" b="1" kern="1400" dirty="0">
                  <a:solidFill>
                    <a:srgbClr val="000000"/>
                  </a:solidFill>
                  <a:latin typeface="Cambria" pitchFamily="18" charset="0"/>
                  <a:ea typeface="Cambria" pitchFamily="18" charset="0"/>
                  <a:cs typeface="Helvetica"/>
                </a:rPr>
                <a:t>3:30 P.M. - 5:00  P.M.</a:t>
              </a:r>
              <a:endParaRPr lang="en-IN" sz="2000" kern="1400" dirty="0">
                <a:solidFill>
                  <a:srgbClr val="000000"/>
                </a:solidFill>
                <a:latin typeface="Cambria" pitchFamily="18" charset="0"/>
                <a:ea typeface="Cambria" pitchFamily="18" charset="0"/>
                <a:cs typeface="Times New Roman"/>
              </a:endParaRPr>
            </a:p>
          </p:txBody>
        </p:sp>
        <p:cxnSp>
          <p:nvCxnSpPr>
            <p:cNvPr id="38" name="Straight Connector 37">
              <a:extLst>
                <a:ext uri="{FF2B5EF4-FFF2-40B4-BE49-F238E27FC236}">
                  <a16:creationId xmlns="" xmlns:a16="http://schemas.microsoft.com/office/drawing/2014/main" id="{DB7B6CC2-023F-4145-806C-5B39BEE0D6AD}"/>
                </a:ext>
              </a:extLst>
            </p:cNvPr>
            <p:cNvCxnSpPr>
              <a:cxnSpLocks/>
            </p:cNvCxnSpPr>
            <p:nvPr/>
          </p:nvCxnSpPr>
          <p:spPr>
            <a:xfrm>
              <a:off x="319042" y="4970835"/>
              <a:ext cx="936104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 xmlns:a16="http://schemas.microsoft.com/office/drawing/2014/main" id="{6656315E-D49A-41D4-8842-1967B613FBA5}"/>
                </a:ext>
              </a:extLst>
            </p:cNvPr>
            <p:cNvSpPr/>
            <p:nvPr/>
          </p:nvSpPr>
          <p:spPr>
            <a:xfrm>
              <a:off x="432181" y="5402883"/>
              <a:ext cx="9216262" cy="947760"/>
            </a:xfrm>
            <a:prstGeom prst="rect">
              <a:avLst/>
            </a:prstGeom>
          </p:spPr>
          <p:txBody>
            <a:bodyPr wrap="square">
              <a:spAutoFit/>
            </a:bodyPr>
            <a:lstStyle/>
            <a:p>
              <a:pPr algn="ctr">
                <a:lnSpc>
                  <a:spcPct val="112000"/>
                </a:lnSpc>
              </a:pPr>
              <a:r>
                <a:rPr lang="en-US" sz="1700" b="1" kern="1400" dirty="0">
                  <a:solidFill>
                    <a:srgbClr val="000000"/>
                  </a:solidFill>
                  <a:latin typeface="Cambria" pitchFamily="18" charset="0"/>
                  <a:ea typeface="Cambria" pitchFamily="18" charset="0"/>
                  <a:cs typeface="Helvetica"/>
                </a:rPr>
                <a:t>Cybercrimes, Cyber threats; how can the  law  cope?</a:t>
              </a:r>
              <a:endParaRPr lang="en-IN" sz="1700" kern="1400" dirty="0">
                <a:solidFill>
                  <a:srgbClr val="000000"/>
                </a:solidFill>
                <a:latin typeface="Cambria" pitchFamily="18" charset="0"/>
                <a:ea typeface="Cambria" pitchFamily="18" charset="0"/>
                <a:cs typeface="Times New Roman"/>
              </a:endParaRPr>
            </a:p>
            <a:p>
              <a:pPr algn="ctr">
                <a:lnSpc>
                  <a:spcPct val="112000"/>
                </a:lnSpc>
              </a:pPr>
              <a:r>
                <a:rPr lang="en-US" sz="1700" i="1" kern="1400" dirty="0">
                  <a:solidFill>
                    <a:srgbClr val="000000"/>
                  </a:solidFill>
                  <a:latin typeface="Cambria" pitchFamily="18" charset="0"/>
                  <a:ea typeface="Cambria" pitchFamily="18" charset="0"/>
                  <a:cs typeface="Helvetica"/>
                </a:rPr>
                <a:t>Anytime, anywhere  shopping/business increases the scope for new cybercrimes and  threats; how should we reshape the legal ecosystem? enforcement?</a:t>
              </a:r>
              <a:endParaRPr lang="en-IN" sz="1700" kern="1400" dirty="0">
                <a:solidFill>
                  <a:srgbClr val="000000"/>
                </a:solidFill>
                <a:latin typeface="Cambria" pitchFamily="18" charset="0"/>
                <a:ea typeface="Cambria" pitchFamily="18" charset="0"/>
                <a:cs typeface="Times New Roman"/>
              </a:endParaRPr>
            </a:p>
          </p:txBody>
        </p:sp>
      </p:grpSp>
      <p:cxnSp>
        <p:nvCxnSpPr>
          <p:cNvPr id="47" name="Straight Connector 46">
            <a:extLst>
              <a:ext uri="{FF2B5EF4-FFF2-40B4-BE49-F238E27FC236}">
                <a16:creationId xmlns="" xmlns:a16="http://schemas.microsoft.com/office/drawing/2014/main" id="{B4795F99-A11B-41F2-9EFA-9481534E4626}"/>
              </a:ext>
            </a:extLst>
          </p:cNvPr>
          <p:cNvCxnSpPr>
            <a:cxnSpLocks/>
          </p:cNvCxnSpPr>
          <p:nvPr/>
        </p:nvCxnSpPr>
        <p:spPr>
          <a:xfrm>
            <a:off x="319042" y="1498429"/>
            <a:ext cx="936104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49" name="Rectangle 48">
            <a:extLst>
              <a:ext uri="{FF2B5EF4-FFF2-40B4-BE49-F238E27FC236}">
                <a16:creationId xmlns="" xmlns:a16="http://schemas.microsoft.com/office/drawing/2014/main" id="{E7862238-B66C-4F32-97D1-BDDF811DCD0B}"/>
              </a:ext>
            </a:extLst>
          </p:cNvPr>
          <p:cNvSpPr/>
          <p:nvPr/>
        </p:nvSpPr>
        <p:spPr>
          <a:xfrm>
            <a:off x="3353721" y="949990"/>
            <a:ext cx="3555589" cy="400110"/>
          </a:xfrm>
          <a:prstGeom prst="rect">
            <a:avLst/>
          </a:prstGeom>
          <a:solidFill>
            <a:srgbClr val="FA4A0A"/>
          </a:solidFill>
        </p:spPr>
        <p:txBody>
          <a:bodyPr wrap="none">
            <a:spAutoFit/>
          </a:bodyPr>
          <a:lstStyle/>
          <a:p>
            <a:pPr algn="ctr"/>
            <a:r>
              <a:rPr lang="en-US" sz="2000" b="1" dirty="0">
                <a:solidFill>
                  <a:schemeClr val="bg1"/>
                </a:solidFill>
                <a:latin typeface="Cambria" pitchFamily="18" charset="0"/>
                <a:ea typeface="Cambria" pitchFamily="18" charset="0"/>
              </a:rPr>
              <a:t>Day 1 – 27</a:t>
            </a:r>
            <a:r>
              <a:rPr lang="en-US" sz="2000" b="1" baseline="30000" dirty="0">
                <a:solidFill>
                  <a:schemeClr val="bg1"/>
                </a:solidFill>
                <a:latin typeface="Cambria" pitchFamily="18" charset="0"/>
                <a:ea typeface="Cambria" pitchFamily="18" charset="0"/>
              </a:rPr>
              <a:t>th</a:t>
            </a:r>
            <a:r>
              <a:rPr lang="en-US" sz="2000" b="1" dirty="0">
                <a:solidFill>
                  <a:schemeClr val="bg1"/>
                </a:solidFill>
                <a:latin typeface="Cambria" pitchFamily="18" charset="0"/>
                <a:ea typeface="Cambria" pitchFamily="18" charset="0"/>
              </a:rPr>
              <a:t> September 2019</a:t>
            </a:r>
            <a:endParaRPr lang="en-IN" sz="2000" dirty="0">
              <a:solidFill>
                <a:schemeClr val="bg1"/>
              </a:solidFill>
              <a:latin typeface="Cambria" pitchFamily="18" charset="0"/>
              <a:ea typeface="Cambria" pitchFamily="18" charset="0"/>
            </a:endParaRPr>
          </a:p>
        </p:txBody>
      </p:sp>
      <p:cxnSp>
        <p:nvCxnSpPr>
          <p:cNvPr id="50" name="Straight Connector 49">
            <a:extLst>
              <a:ext uri="{FF2B5EF4-FFF2-40B4-BE49-F238E27FC236}">
                <a16:creationId xmlns="" xmlns:a16="http://schemas.microsoft.com/office/drawing/2014/main" id="{FC75E2B8-37DC-4290-844A-2A6B1E903249}"/>
              </a:ext>
            </a:extLst>
          </p:cNvPr>
          <p:cNvCxnSpPr>
            <a:cxnSpLocks/>
            <a:stCxn id="49" idx="1"/>
          </p:cNvCxnSpPr>
          <p:nvPr/>
        </p:nvCxnSpPr>
        <p:spPr>
          <a:xfrm flipH="1">
            <a:off x="382315" y="1150045"/>
            <a:ext cx="2971406" cy="10056"/>
          </a:xfrm>
          <a:prstGeom prst="line">
            <a:avLst/>
          </a:prstGeom>
          <a:ln>
            <a:solidFill>
              <a:srgbClr val="FF0000"/>
            </a:solidFill>
            <a:prstDash val="dash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 xmlns:a16="http://schemas.microsoft.com/office/drawing/2014/main" id="{35EC1D9E-B6E3-4DBA-B70B-E8475C5E6923}"/>
              </a:ext>
            </a:extLst>
          </p:cNvPr>
          <p:cNvCxnSpPr>
            <a:cxnSpLocks/>
            <a:endCxn id="49" idx="3"/>
          </p:cNvCxnSpPr>
          <p:nvPr/>
        </p:nvCxnSpPr>
        <p:spPr>
          <a:xfrm flipH="1">
            <a:off x="6909310" y="1140573"/>
            <a:ext cx="2842780" cy="9472"/>
          </a:xfrm>
          <a:prstGeom prst="line">
            <a:avLst/>
          </a:prstGeom>
          <a:ln>
            <a:solidFill>
              <a:srgbClr val="FF0000"/>
            </a:solidFill>
            <a:prstDash val="dash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 xmlns:a16="http://schemas.microsoft.com/office/drawing/2014/main" id="{F9A62E31-8A78-4AA8-9E8C-8E0204E05902}"/>
              </a:ext>
            </a:extLst>
          </p:cNvPr>
          <p:cNvCxnSpPr>
            <a:cxnSpLocks/>
          </p:cNvCxnSpPr>
          <p:nvPr/>
        </p:nvCxnSpPr>
        <p:spPr>
          <a:xfrm>
            <a:off x="272154" y="8028667"/>
            <a:ext cx="936104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59" name="Rectangle 58">
            <a:extLst>
              <a:ext uri="{FF2B5EF4-FFF2-40B4-BE49-F238E27FC236}">
                <a16:creationId xmlns="" xmlns:a16="http://schemas.microsoft.com/office/drawing/2014/main" id="{82FCED5E-112E-4F65-8219-31968FC2FE0B}"/>
              </a:ext>
            </a:extLst>
          </p:cNvPr>
          <p:cNvSpPr/>
          <p:nvPr/>
        </p:nvSpPr>
        <p:spPr>
          <a:xfrm>
            <a:off x="168888" y="7675148"/>
            <a:ext cx="3744038" cy="409215"/>
          </a:xfrm>
          <a:prstGeom prst="rect">
            <a:avLst/>
          </a:prstGeom>
        </p:spPr>
        <p:txBody>
          <a:bodyPr wrap="none">
            <a:spAutoFit/>
          </a:bodyPr>
          <a:lstStyle/>
          <a:p>
            <a:pPr algn="ctr">
              <a:lnSpc>
                <a:spcPct val="112000"/>
              </a:lnSpc>
              <a:spcAft>
                <a:spcPts val="900"/>
              </a:spcAft>
            </a:pPr>
            <a:r>
              <a:rPr lang="en-US" sz="2000" b="1" kern="1400" spc="300" dirty="0">
                <a:solidFill>
                  <a:srgbClr val="000000"/>
                </a:solidFill>
                <a:latin typeface="Cambria" pitchFamily="18" charset="0"/>
                <a:ea typeface="Cambria" pitchFamily="18" charset="0"/>
                <a:cs typeface="Times New Roman" pitchFamily="18" charset="0"/>
              </a:rPr>
              <a:t>TECHNICAL SESSION - 5</a:t>
            </a:r>
            <a:endParaRPr lang="en-IN" sz="2000" kern="1400" spc="300" dirty="0">
              <a:solidFill>
                <a:srgbClr val="000000"/>
              </a:solidFill>
              <a:latin typeface="Cambria" pitchFamily="18" charset="0"/>
              <a:ea typeface="Cambria" pitchFamily="18" charset="0"/>
              <a:cs typeface="Times New Roman" pitchFamily="18" charset="0"/>
            </a:endParaRPr>
          </a:p>
        </p:txBody>
      </p:sp>
      <p:sp>
        <p:nvSpPr>
          <p:cNvPr id="60" name="Rectangle 59">
            <a:extLst>
              <a:ext uri="{FF2B5EF4-FFF2-40B4-BE49-F238E27FC236}">
                <a16:creationId xmlns="" xmlns:a16="http://schemas.microsoft.com/office/drawing/2014/main" id="{F1CE7202-C4A6-4117-9276-A2B1294FF270}"/>
              </a:ext>
            </a:extLst>
          </p:cNvPr>
          <p:cNvSpPr/>
          <p:nvPr/>
        </p:nvSpPr>
        <p:spPr>
          <a:xfrm>
            <a:off x="7041824" y="7675148"/>
            <a:ext cx="2807394" cy="400110"/>
          </a:xfrm>
          <a:prstGeom prst="rect">
            <a:avLst/>
          </a:prstGeom>
        </p:spPr>
        <p:txBody>
          <a:bodyPr wrap="square">
            <a:spAutoFit/>
          </a:bodyPr>
          <a:lstStyle/>
          <a:p>
            <a:r>
              <a:rPr lang="en-US" sz="2000" b="1" kern="1400" dirty="0">
                <a:solidFill>
                  <a:srgbClr val="000000"/>
                </a:solidFill>
                <a:latin typeface="Cambria" pitchFamily="18" charset="0"/>
                <a:ea typeface="Cambria" pitchFamily="18" charset="0"/>
                <a:cs typeface="Times New Roman"/>
              </a:rPr>
              <a:t>9.30 A.M. - 11:00 A.M.</a:t>
            </a:r>
            <a:endParaRPr lang="en-US" sz="2000" dirty="0"/>
          </a:p>
        </p:txBody>
      </p:sp>
      <p:sp>
        <p:nvSpPr>
          <p:cNvPr id="61" name="Rectangle 60">
            <a:extLst>
              <a:ext uri="{FF2B5EF4-FFF2-40B4-BE49-F238E27FC236}">
                <a16:creationId xmlns="" xmlns:a16="http://schemas.microsoft.com/office/drawing/2014/main" id="{80A9E0F2-4D5E-47C5-90D4-DECE872C781B}"/>
              </a:ext>
            </a:extLst>
          </p:cNvPr>
          <p:cNvSpPr/>
          <p:nvPr/>
        </p:nvSpPr>
        <p:spPr>
          <a:xfrm>
            <a:off x="56456" y="8198909"/>
            <a:ext cx="9936856" cy="678391"/>
          </a:xfrm>
          <a:prstGeom prst="rect">
            <a:avLst/>
          </a:prstGeom>
        </p:spPr>
        <p:txBody>
          <a:bodyPr wrap="square">
            <a:spAutoFit/>
          </a:bodyPr>
          <a:lstStyle/>
          <a:p>
            <a:pPr algn="ctr">
              <a:lnSpc>
                <a:spcPct val="112000"/>
              </a:lnSpc>
            </a:pPr>
            <a:r>
              <a:rPr lang="en-US" sz="1700" b="1" kern="1400" dirty="0" smtClean="0">
                <a:solidFill>
                  <a:srgbClr val="000000"/>
                </a:solidFill>
                <a:latin typeface="Cambria" pitchFamily="18" charset="0"/>
                <a:ea typeface="Cambria" pitchFamily="18" charset="0"/>
                <a:cs typeface="Helvetica"/>
              </a:rPr>
              <a:t>Artificial Intelligence? What are the implications for nature? For people? For law makers?</a:t>
            </a:r>
            <a:endParaRPr lang="en-IN" sz="1700" kern="1400" dirty="0" smtClean="0">
              <a:solidFill>
                <a:srgbClr val="000000"/>
              </a:solidFill>
              <a:latin typeface="Cambria" pitchFamily="18" charset="0"/>
              <a:ea typeface="Cambria" pitchFamily="18" charset="0"/>
              <a:cs typeface="Times New Roman"/>
            </a:endParaRPr>
          </a:p>
          <a:p>
            <a:pPr algn="ctr">
              <a:lnSpc>
                <a:spcPct val="112000"/>
              </a:lnSpc>
            </a:pPr>
            <a:r>
              <a:rPr lang="en-US" sz="1700" i="1" kern="1400" dirty="0" smtClean="0">
                <a:solidFill>
                  <a:srgbClr val="000000"/>
                </a:solidFill>
                <a:latin typeface="Cambria" pitchFamily="18" charset="0"/>
                <a:ea typeface="Cambria" pitchFamily="18" charset="0"/>
                <a:cs typeface="Helvetica"/>
              </a:rPr>
              <a:t>AI can transform work and lives in ways we cannot imagine!  What new laws? What changes to old laws?</a:t>
            </a:r>
            <a:endParaRPr lang="en-IN" sz="1700" kern="1400" dirty="0">
              <a:solidFill>
                <a:srgbClr val="000000"/>
              </a:solidFill>
              <a:latin typeface="Cambria" pitchFamily="18" charset="0"/>
              <a:ea typeface="Cambria" pitchFamily="18" charset="0"/>
              <a:cs typeface="Times New Roman"/>
            </a:endParaRPr>
          </a:p>
        </p:txBody>
      </p:sp>
      <p:cxnSp>
        <p:nvCxnSpPr>
          <p:cNvPr id="62" name="Straight Connector 61">
            <a:extLst>
              <a:ext uri="{FF2B5EF4-FFF2-40B4-BE49-F238E27FC236}">
                <a16:creationId xmlns="" xmlns:a16="http://schemas.microsoft.com/office/drawing/2014/main" id="{87C9F2F0-ECE6-46FE-978B-6CF5060EF2E3}"/>
              </a:ext>
            </a:extLst>
          </p:cNvPr>
          <p:cNvCxnSpPr>
            <a:cxnSpLocks/>
          </p:cNvCxnSpPr>
          <p:nvPr/>
        </p:nvCxnSpPr>
        <p:spPr>
          <a:xfrm>
            <a:off x="272154" y="10729292"/>
            <a:ext cx="936104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63" name="Rectangle 62">
            <a:extLst>
              <a:ext uri="{FF2B5EF4-FFF2-40B4-BE49-F238E27FC236}">
                <a16:creationId xmlns="" xmlns:a16="http://schemas.microsoft.com/office/drawing/2014/main" id="{086A21D9-DA0B-48B4-9F80-F5AC467EF785}"/>
              </a:ext>
            </a:extLst>
          </p:cNvPr>
          <p:cNvSpPr/>
          <p:nvPr/>
        </p:nvSpPr>
        <p:spPr>
          <a:xfrm>
            <a:off x="168888" y="9073108"/>
            <a:ext cx="3744038" cy="409215"/>
          </a:xfrm>
          <a:prstGeom prst="rect">
            <a:avLst/>
          </a:prstGeom>
        </p:spPr>
        <p:txBody>
          <a:bodyPr wrap="none">
            <a:spAutoFit/>
          </a:bodyPr>
          <a:lstStyle/>
          <a:p>
            <a:pPr algn="ctr">
              <a:lnSpc>
                <a:spcPct val="112000"/>
              </a:lnSpc>
              <a:spcAft>
                <a:spcPts val="900"/>
              </a:spcAft>
            </a:pPr>
            <a:r>
              <a:rPr lang="en-US" sz="2000" b="1" kern="1400" spc="300" dirty="0">
                <a:solidFill>
                  <a:srgbClr val="000000"/>
                </a:solidFill>
                <a:latin typeface="Cambria" pitchFamily="18" charset="0"/>
                <a:ea typeface="Cambria" pitchFamily="18" charset="0"/>
                <a:cs typeface="Times New Roman" pitchFamily="18" charset="0"/>
              </a:rPr>
              <a:t>TECHNICAL SESSION - 6</a:t>
            </a:r>
            <a:endParaRPr lang="en-IN" sz="2000" kern="1400" spc="300" dirty="0">
              <a:solidFill>
                <a:srgbClr val="000000"/>
              </a:solidFill>
              <a:latin typeface="Cambria" pitchFamily="18" charset="0"/>
              <a:ea typeface="Cambria" pitchFamily="18" charset="0"/>
              <a:cs typeface="Times New Roman" pitchFamily="18" charset="0"/>
            </a:endParaRPr>
          </a:p>
        </p:txBody>
      </p:sp>
      <p:sp>
        <p:nvSpPr>
          <p:cNvPr id="64" name="Rectangle 63">
            <a:extLst>
              <a:ext uri="{FF2B5EF4-FFF2-40B4-BE49-F238E27FC236}">
                <a16:creationId xmlns="" xmlns:a16="http://schemas.microsoft.com/office/drawing/2014/main" id="{9700E1A7-71C3-4F3E-8779-FE865435F76D}"/>
              </a:ext>
            </a:extLst>
          </p:cNvPr>
          <p:cNvSpPr/>
          <p:nvPr/>
        </p:nvSpPr>
        <p:spPr>
          <a:xfrm>
            <a:off x="6839904" y="9098124"/>
            <a:ext cx="2911579" cy="409215"/>
          </a:xfrm>
          <a:prstGeom prst="rect">
            <a:avLst/>
          </a:prstGeom>
        </p:spPr>
        <p:txBody>
          <a:bodyPr wrap="square">
            <a:spAutoFit/>
          </a:bodyPr>
          <a:lstStyle/>
          <a:p>
            <a:pPr algn="ctr">
              <a:lnSpc>
                <a:spcPct val="112000"/>
              </a:lnSpc>
              <a:spcAft>
                <a:spcPts val="900"/>
              </a:spcAft>
            </a:pPr>
            <a:r>
              <a:rPr lang="en-US" sz="2000" b="1" kern="1400" dirty="0">
                <a:solidFill>
                  <a:srgbClr val="000000"/>
                </a:solidFill>
                <a:latin typeface="Cambria" pitchFamily="18" charset="0"/>
                <a:ea typeface="Cambria" pitchFamily="18" charset="0"/>
                <a:cs typeface="Helvetica"/>
              </a:rPr>
              <a:t>11:30 A.M. - 12:45  P.M.</a:t>
            </a:r>
            <a:endParaRPr lang="en-IN" sz="2000" kern="1400" dirty="0">
              <a:solidFill>
                <a:srgbClr val="000000"/>
              </a:solidFill>
              <a:latin typeface="Cambria" pitchFamily="18" charset="0"/>
              <a:ea typeface="Cambria" pitchFamily="18" charset="0"/>
              <a:cs typeface="Times New Roman"/>
            </a:endParaRPr>
          </a:p>
        </p:txBody>
      </p:sp>
      <p:sp>
        <p:nvSpPr>
          <p:cNvPr id="65" name="Rectangle 64">
            <a:extLst>
              <a:ext uri="{FF2B5EF4-FFF2-40B4-BE49-F238E27FC236}">
                <a16:creationId xmlns="" xmlns:a16="http://schemas.microsoft.com/office/drawing/2014/main" id="{80694D64-19B5-4226-813D-3B4A32BAE5A5}"/>
              </a:ext>
            </a:extLst>
          </p:cNvPr>
          <p:cNvSpPr/>
          <p:nvPr/>
        </p:nvSpPr>
        <p:spPr>
          <a:xfrm>
            <a:off x="24948" y="9136851"/>
            <a:ext cx="9968364" cy="1264449"/>
          </a:xfrm>
          <a:prstGeom prst="rect">
            <a:avLst/>
          </a:prstGeom>
        </p:spPr>
        <p:txBody>
          <a:bodyPr wrap="square">
            <a:spAutoFit/>
          </a:bodyPr>
          <a:lstStyle/>
          <a:p>
            <a:pPr algn="ctr">
              <a:lnSpc>
                <a:spcPct val="112000"/>
              </a:lnSpc>
            </a:pPr>
            <a:endParaRPr lang="en-US" sz="1700" b="1" kern="1400" dirty="0" smtClean="0">
              <a:solidFill>
                <a:srgbClr val="000000"/>
              </a:solidFill>
              <a:latin typeface="Cambria" pitchFamily="18" charset="0"/>
              <a:ea typeface="Cambria" pitchFamily="18" charset="0"/>
              <a:cs typeface="Helvetica"/>
            </a:endParaRPr>
          </a:p>
          <a:p>
            <a:pPr algn="ctr">
              <a:lnSpc>
                <a:spcPct val="112000"/>
              </a:lnSpc>
            </a:pPr>
            <a:r>
              <a:rPr lang="en-US" sz="1700" b="1" kern="0" dirty="0" smtClean="0">
                <a:solidFill>
                  <a:srgbClr val="000000"/>
                </a:solidFill>
                <a:latin typeface="Cambria" pitchFamily="18" charset="0"/>
                <a:ea typeface="Cambria" pitchFamily="18" charset="0"/>
                <a:cs typeface="Helvetica"/>
              </a:rPr>
              <a:t>Privacy and Data Protection with a trillion connected &amp; cognitive devices?</a:t>
            </a:r>
            <a:endParaRPr lang="en-IN" sz="1700" kern="1400" dirty="0" smtClean="0">
              <a:solidFill>
                <a:srgbClr val="000000"/>
              </a:solidFill>
              <a:latin typeface="Cambria" pitchFamily="18" charset="0"/>
              <a:ea typeface="Cambria" pitchFamily="18" charset="0"/>
              <a:cs typeface="Times New Roman"/>
            </a:endParaRPr>
          </a:p>
          <a:p>
            <a:pPr algn="ctr">
              <a:lnSpc>
                <a:spcPct val="112000"/>
              </a:lnSpc>
            </a:pPr>
            <a:r>
              <a:rPr lang="en-US" sz="1700" i="1" kern="1400" dirty="0" smtClean="0">
                <a:solidFill>
                  <a:srgbClr val="000000"/>
                </a:solidFill>
                <a:latin typeface="Cambria" pitchFamily="18" charset="0"/>
                <a:ea typeface="Cambria" pitchFamily="18" charset="0"/>
                <a:cs typeface="Helvetica"/>
              </a:rPr>
              <a:t>Lurking below the growing network of intelligent devices are risks of espionage, data theft, threats to safety and life. Law enforcement needs a multi-disciplinary approach. What are the options for India</a:t>
            </a:r>
            <a:r>
              <a:rPr lang="en-US" sz="1700" i="1" kern="1400" dirty="0" smtClean="0">
                <a:solidFill>
                  <a:srgbClr val="000000"/>
                </a:solidFill>
                <a:latin typeface="Cambria" pitchFamily="18" charset="0"/>
                <a:ea typeface="Cambria" pitchFamily="18" charset="0"/>
                <a:cs typeface="Helvetica"/>
              </a:rPr>
              <a:t>?</a:t>
            </a:r>
          </a:p>
        </p:txBody>
      </p:sp>
      <p:cxnSp>
        <p:nvCxnSpPr>
          <p:cNvPr id="66" name="Straight Connector 65">
            <a:extLst>
              <a:ext uri="{FF2B5EF4-FFF2-40B4-BE49-F238E27FC236}">
                <a16:creationId xmlns="" xmlns:a16="http://schemas.microsoft.com/office/drawing/2014/main" id="{A61056E7-8751-4348-8850-BA3FD0F4D0F0}"/>
              </a:ext>
            </a:extLst>
          </p:cNvPr>
          <p:cNvCxnSpPr>
            <a:cxnSpLocks/>
          </p:cNvCxnSpPr>
          <p:nvPr/>
        </p:nvCxnSpPr>
        <p:spPr>
          <a:xfrm>
            <a:off x="272154" y="10369252"/>
            <a:ext cx="936104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77" name="Rectangle 76">
            <a:extLst>
              <a:ext uri="{FF2B5EF4-FFF2-40B4-BE49-F238E27FC236}">
                <a16:creationId xmlns="" xmlns:a16="http://schemas.microsoft.com/office/drawing/2014/main" id="{79D6042B-3E04-4FE2-84F5-8D7D80071863}"/>
              </a:ext>
            </a:extLst>
          </p:cNvPr>
          <p:cNvSpPr/>
          <p:nvPr/>
        </p:nvSpPr>
        <p:spPr>
          <a:xfrm>
            <a:off x="3353721" y="7102588"/>
            <a:ext cx="3555589" cy="400110"/>
          </a:xfrm>
          <a:prstGeom prst="rect">
            <a:avLst/>
          </a:prstGeom>
          <a:solidFill>
            <a:srgbClr val="FA4A0A"/>
          </a:solidFill>
        </p:spPr>
        <p:txBody>
          <a:bodyPr wrap="none">
            <a:spAutoFit/>
          </a:bodyPr>
          <a:lstStyle/>
          <a:p>
            <a:pPr algn="ctr"/>
            <a:r>
              <a:rPr lang="en-US" sz="2000" b="1" dirty="0">
                <a:solidFill>
                  <a:schemeClr val="bg1"/>
                </a:solidFill>
                <a:latin typeface="Cambria" pitchFamily="18" charset="0"/>
                <a:ea typeface="Cambria" pitchFamily="18" charset="0"/>
              </a:rPr>
              <a:t>Day 2 – 28</a:t>
            </a:r>
            <a:r>
              <a:rPr lang="en-US" sz="2000" b="1" baseline="30000" dirty="0">
                <a:solidFill>
                  <a:schemeClr val="bg1"/>
                </a:solidFill>
                <a:latin typeface="Cambria" pitchFamily="18" charset="0"/>
                <a:ea typeface="Cambria" pitchFamily="18" charset="0"/>
              </a:rPr>
              <a:t>th</a:t>
            </a:r>
            <a:r>
              <a:rPr lang="en-US" sz="2000" b="1" dirty="0">
                <a:solidFill>
                  <a:schemeClr val="bg1"/>
                </a:solidFill>
                <a:latin typeface="Cambria" pitchFamily="18" charset="0"/>
                <a:ea typeface="Cambria" pitchFamily="18" charset="0"/>
              </a:rPr>
              <a:t> September 2019</a:t>
            </a:r>
            <a:endParaRPr lang="en-IN" sz="2000" dirty="0">
              <a:solidFill>
                <a:schemeClr val="bg1"/>
              </a:solidFill>
              <a:latin typeface="Cambria" pitchFamily="18" charset="0"/>
              <a:ea typeface="Cambria" pitchFamily="18" charset="0"/>
            </a:endParaRPr>
          </a:p>
        </p:txBody>
      </p:sp>
      <p:cxnSp>
        <p:nvCxnSpPr>
          <p:cNvPr id="78" name="Straight Connector 77">
            <a:extLst>
              <a:ext uri="{FF2B5EF4-FFF2-40B4-BE49-F238E27FC236}">
                <a16:creationId xmlns="" xmlns:a16="http://schemas.microsoft.com/office/drawing/2014/main" id="{5EF50FBA-F434-4380-8294-4C2E04A73287}"/>
              </a:ext>
            </a:extLst>
          </p:cNvPr>
          <p:cNvCxnSpPr>
            <a:cxnSpLocks/>
            <a:stCxn id="77" idx="1"/>
          </p:cNvCxnSpPr>
          <p:nvPr/>
        </p:nvCxnSpPr>
        <p:spPr>
          <a:xfrm flipH="1">
            <a:off x="382318" y="7302643"/>
            <a:ext cx="2971403" cy="10056"/>
          </a:xfrm>
          <a:prstGeom prst="line">
            <a:avLst/>
          </a:prstGeom>
          <a:ln>
            <a:solidFill>
              <a:srgbClr val="FF0000"/>
            </a:solidFill>
            <a:prstDash val="dashDot"/>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 xmlns:a16="http://schemas.microsoft.com/office/drawing/2014/main" id="{D2DDC68D-550F-4273-93E8-563411DEFA79}"/>
              </a:ext>
            </a:extLst>
          </p:cNvPr>
          <p:cNvCxnSpPr>
            <a:cxnSpLocks/>
            <a:endCxn id="77" idx="3"/>
          </p:cNvCxnSpPr>
          <p:nvPr/>
        </p:nvCxnSpPr>
        <p:spPr>
          <a:xfrm flipH="1">
            <a:off x="6909310" y="7293171"/>
            <a:ext cx="2842783" cy="9472"/>
          </a:xfrm>
          <a:prstGeom prst="line">
            <a:avLst/>
          </a:prstGeom>
          <a:ln>
            <a:solidFill>
              <a:srgbClr val="FF0000"/>
            </a:solidFill>
            <a:prstDash val="dashDot"/>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 xmlns:a16="http://schemas.microsoft.com/office/drawing/2014/main" id="{353108CF-ADB3-4EDA-A16E-1A94A628EDD2}"/>
              </a:ext>
            </a:extLst>
          </p:cNvPr>
          <p:cNvCxnSpPr>
            <a:cxnSpLocks/>
          </p:cNvCxnSpPr>
          <p:nvPr/>
        </p:nvCxnSpPr>
        <p:spPr>
          <a:xfrm>
            <a:off x="319042" y="7704956"/>
            <a:ext cx="936104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81" name="Rectangle 80">
            <a:extLst>
              <a:ext uri="{FF2B5EF4-FFF2-40B4-BE49-F238E27FC236}">
                <a16:creationId xmlns="" xmlns:a16="http://schemas.microsoft.com/office/drawing/2014/main" id="{7D30CE5B-1CD2-448D-A417-1B14BCAD63E2}"/>
              </a:ext>
            </a:extLst>
          </p:cNvPr>
          <p:cNvSpPr/>
          <p:nvPr/>
        </p:nvSpPr>
        <p:spPr>
          <a:xfrm>
            <a:off x="6840512" y="10392085"/>
            <a:ext cx="2911579" cy="437043"/>
          </a:xfrm>
          <a:prstGeom prst="rect">
            <a:avLst/>
          </a:prstGeom>
        </p:spPr>
        <p:txBody>
          <a:bodyPr wrap="square">
            <a:spAutoFit/>
          </a:bodyPr>
          <a:lstStyle/>
          <a:p>
            <a:pPr algn="ctr">
              <a:lnSpc>
                <a:spcPct val="112000"/>
              </a:lnSpc>
              <a:spcAft>
                <a:spcPts val="900"/>
              </a:spcAft>
            </a:pPr>
            <a:r>
              <a:rPr lang="en-US" sz="2000" b="1" kern="1400" dirty="0">
                <a:solidFill>
                  <a:srgbClr val="000000"/>
                </a:solidFill>
                <a:latin typeface="Cambria" pitchFamily="18" charset="0"/>
                <a:ea typeface="Cambria" pitchFamily="18" charset="0"/>
                <a:cs typeface="Helvetica"/>
              </a:rPr>
              <a:t>12:45 P.M. - </a:t>
            </a:r>
            <a:r>
              <a:rPr lang="en-US" sz="2000" b="1" kern="1400" dirty="0" smtClean="0">
                <a:solidFill>
                  <a:srgbClr val="000000"/>
                </a:solidFill>
                <a:latin typeface="Cambria" pitchFamily="18" charset="0"/>
                <a:ea typeface="Cambria" pitchFamily="18" charset="0"/>
                <a:cs typeface="Helvetica"/>
              </a:rPr>
              <a:t>1:15  </a:t>
            </a:r>
            <a:r>
              <a:rPr lang="en-US" sz="2000" b="1" kern="1400" dirty="0">
                <a:solidFill>
                  <a:srgbClr val="000000"/>
                </a:solidFill>
                <a:latin typeface="Cambria" pitchFamily="18" charset="0"/>
                <a:ea typeface="Cambria" pitchFamily="18" charset="0"/>
                <a:cs typeface="Helvetica"/>
              </a:rPr>
              <a:t>P.M.</a:t>
            </a:r>
            <a:endParaRPr lang="en-IN" sz="2000" kern="1400" dirty="0">
              <a:solidFill>
                <a:srgbClr val="000000"/>
              </a:solidFill>
              <a:latin typeface="Cambria" pitchFamily="18" charset="0"/>
              <a:ea typeface="Cambria" pitchFamily="18" charset="0"/>
              <a:cs typeface="Times New Roman"/>
            </a:endParaRPr>
          </a:p>
        </p:txBody>
      </p:sp>
      <p:sp>
        <p:nvSpPr>
          <p:cNvPr id="82" name="TextBox 81">
            <a:extLst>
              <a:ext uri="{FF2B5EF4-FFF2-40B4-BE49-F238E27FC236}">
                <a16:creationId xmlns="" xmlns:a16="http://schemas.microsoft.com/office/drawing/2014/main" id="{F9DB28CC-BB8A-47F5-9B0A-A3BE56C246BB}"/>
              </a:ext>
            </a:extLst>
          </p:cNvPr>
          <p:cNvSpPr txBox="1"/>
          <p:nvPr/>
        </p:nvSpPr>
        <p:spPr>
          <a:xfrm>
            <a:off x="1468412" y="11440951"/>
            <a:ext cx="7143800" cy="461665"/>
          </a:xfrm>
          <a:prstGeom prst="rect">
            <a:avLst/>
          </a:prstGeom>
          <a:solidFill>
            <a:schemeClr val="accent1"/>
          </a:solidFill>
        </p:spPr>
        <p:txBody>
          <a:bodyPr wrap="square" rtlCol="0">
            <a:spAutoFit/>
          </a:bodyPr>
          <a:lstStyle/>
          <a:p>
            <a:pPr algn="ctr"/>
            <a:r>
              <a:rPr lang="en-US" sz="2400" b="1" dirty="0">
                <a:solidFill>
                  <a:schemeClr val="bg1"/>
                </a:solidFill>
                <a:latin typeface="Cambria" pitchFamily="18" charset="0"/>
                <a:ea typeface="Cambria" pitchFamily="18" charset="0"/>
              </a:rPr>
              <a:t>Contact Details</a:t>
            </a:r>
            <a:endParaRPr lang="en-IN" sz="2400" b="1" dirty="0">
              <a:solidFill>
                <a:schemeClr val="bg1"/>
              </a:solidFill>
              <a:latin typeface="Cambria" pitchFamily="18" charset="0"/>
              <a:ea typeface="Cambria" pitchFamily="18" charset="0"/>
            </a:endParaRPr>
          </a:p>
        </p:txBody>
      </p:sp>
      <p:cxnSp>
        <p:nvCxnSpPr>
          <p:cNvPr id="83" name="Straight Connector 82">
            <a:extLst>
              <a:ext uri="{FF2B5EF4-FFF2-40B4-BE49-F238E27FC236}">
                <a16:creationId xmlns="" xmlns:a16="http://schemas.microsoft.com/office/drawing/2014/main" id="{4126B7A0-9C30-4365-87CD-7849A9D05646}"/>
              </a:ext>
            </a:extLst>
          </p:cNvPr>
          <p:cNvCxnSpPr>
            <a:cxnSpLocks/>
            <a:stCxn id="82" idx="1"/>
          </p:cNvCxnSpPr>
          <p:nvPr/>
        </p:nvCxnSpPr>
        <p:spPr>
          <a:xfrm flipH="1">
            <a:off x="143768" y="11671784"/>
            <a:ext cx="1324644"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 xmlns:a16="http://schemas.microsoft.com/office/drawing/2014/main" id="{A17D57BE-EB95-4D9F-A439-B9C4C1294040}"/>
              </a:ext>
            </a:extLst>
          </p:cNvPr>
          <p:cNvCxnSpPr>
            <a:cxnSpLocks/>
            <a:stCxn id="82" idx="3"/>
          </p:cNvCxnSpPr>
          <p:nvPr/>
        </p:nvCxnSpPr>
        <p:spPr>
          <a:xfrm>
            <a:off x="8612212" y="11671784"/>
            <a:ext cx="1324644"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85" name="Rectangle 84">
            <a:extLst>
              <a:ext uri="{FF2B5EF4-FFF2-40B4-BE49-F238E27FC236}">
                <a16:creationId xmlns="" xmlns:a16="http://schemas.microsoft.com/office/drawing/2014/main" id="{63EC8A6F-F03B-4BA7-863C-37397AD521D9}"/>
              </a:ext>
            </a:extLst>
          </p:cNvPr>
          <p:cNvSpPr/>
          <p:nvPr/>
        </p:nvSpPr>
        <p:spPr>
          <a:xfrm>
            <a:off x="252334" y="10401300"/>
            <a:ext cx="6388178" cy="361702"/>
          </a:xfrm>
          <a:prstGeom prst="rect">
            <a:avLst/>
          </a:prstGeom>
        </p:spPr>
        <p:txBody>
          <a:bodyPr wrap="square">
            <a:spAutoFit/>
          </a:bodyPr>
          <a:lstStyle/>
          <a:p>
            <a:pPr>
              <a:lnSpc>
                <a:spcPct val="112000"/>
              </a:lnSpc>
            </a:pPr>
            <a:r>
              <a:rPr lang="en-IN" sz="1700" b="1" kern="1400" dirty="0" smtClean="0">
                <a:solidFill>
                  <a:srgbClr val="000000"/>
                </a:solidFill>
                <a:latin typeface="Cambria" pitchFamily="18" charset="0"/>
                <a:ea typeface="Cambria" pitchFamily="18" charset="0"/>
                <a:cs typeface="Times New Roman"/>
              </a:rPr>
              <a:t>Closing Remarks and New Beginnings </a:t>
            </a:r>
            <a:endParaRPr lang="en-IN" sz="1700" b="1" kern="1400" dirty="0">
              <a:solidFill>
                <a:srgbClr val="000000"/>
              </a:solidFill>
              <a:latin typeface="Cambria" pitchFamily="18" charset="0"/>
              <a:ea typeface="Cambria" pitchFamily="18" charset="0"/>
              <a:cs typeface="Times New Roman"/>
            </a:endParaRPr>
          </a:p>
        </p:txBody>
      </p:sp>
      <p:sp>
        <p:nvSpPr>
          <p:cNvPr id="86" name="TextBox 85">
            <a:extLst>
              <a:ext uri="{FF2B5EF4-FFF2-40B4-BE49-F238E27FC236}">
                <a16:creationId xmlns="" xmlns:a16="http://schemas.microsoft.com/office/drawing/2014/main" id="{7CA3DBC3-E135-4045-BC40-14B563E2788D}"/>
              </a:ext>
            </a:extLst>
          </p:cNvPr>
          <p:cNvSpPr txBox="1"/>
          <p:nvPr/>
        </p:nvSpPr>
        <p:spPr>
          <a:xfrm>
            <a:off x="112583" y="12062250"/>
            <a:ext cx="5326064" cy="923330"/>
          </a:xfrm>
          <a:prstGeom prst="rect">
            <a:avLst/>
          </a:prstGeom>
          <a:noFill/>
        </p:spPr>
        <p:txBody>
          <a:bodyPr wrap="square" rtlCol="0">
            <a:spAutoFit/>
          </a:bodyPr>
          <a:lstStyle/>
          <a:p>
            <a:pPr algn="ctr"/>
            <a:r>
              <a:rPr lang="en-IN" sz="2000" b="1" dirty="0">
                <a:latin typeface="Cambria" pitchFamily="18" charset="0"/>
                <a:ea typeface="Cambria" pitchFamily="18" charset="0"/>
              </a:rPr>
              <a:t> Mr. Subramaniam Vutha</a:t>
            </a:r>
          </a:p>
          <a:p>
            <a:pPr algn="ctr"/>
            <a:r>
              <a:rPr lang="en-IN" sz="1700" dirty="0">
                <a:latin typeface="Cambria" pitchFamily="18" charset="0"/>
                <a:ea typeface="Cambria" pitchFamily="18" charset="0"/>
              </a:rPr>
              <a:t>Advocate &amp; A Founder Member of TLF</a:t>
            </a:r>
          </a:p>
          <a:p>
            <a:pPr algn="ctr"/>
            <a:r>
              <a:rPr lang="en-IN" sz="1700" dirty="0">
                <a:latin typeface="Cambria" pitchFamily="18" charset="0"/>
                <a:ea typeface="Cambria" pitchFamily="18" charset="0"/>
              </a:rPr>
              <a:t>(M): +91 9820084461</a:t>
            </a:r>
            <a:endParaRPr lang="en-US" sz="1700" dirty="0">
              <a:latin typeface="Cambria" pitchFamily="18" charset="0"/>
              <a:ea typeface="Cambria" pitchFamily="18" charset="0"/>
            </a:endParaRPr>
          </a:p>
        </p:txBody>
      </p:sp>
      <p:cxnSp>
        <p:nvCxnSpPr>
          <p:cNvPr id="87" name="Straight Connector 86">
            <a:extLst>
              <a:ext uri="{FF2B5EF4-FFF2-40B4-BE49-F238E27FC236}">
                <a16:creationId xmlns="" xmlns:a16="http://schemas.microsoft.com/office/drawing/2014/main" id="{56DD7E66-AA9A-4638-B5C4-2B65589A0B3E}"/>
              </a:ext>
            </a:extLst>
          </p:cNvPr>
          <p:cNvCxnSpPr>
            <a:cxnSpLocks/>
          </p:cNvCxnSpPr>
          <p:nvPr/>
        </p:nvCxnSpPr>
        <p:spPr>
          <a:xfrm>
            <a:off x="256526" y="9098124"/>
            <a:ext cx="936104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 xmlns:a16="http://schemas.microsoft.com/office/drawing/2014/main" id="{4F2C7910-6598-4084-B15A-C3557082704C}"/>
              </a:ext>
            </a:extLst>
          </p:cNvPr>
          <p:cNvCxnSpPr>
            <a:cxnSpLocks/>
          </p:cNvCxnSpPr>
          <p:nvPr/>
        </p:nvCxnSpPr>
        <p:spPr>
          <a:xfrm>
            <a:off x="256526" y="9469325"/>
            <a:ext cx="936104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89" name="TextBox 88">
            <a:extLst>
              <a:ext uri="{FF2B5EF4-FFF2-40B4-BE49-F238E27FC236}">
                <a16:creationId xmlns="" xmlns:a16="http://schemas.microsoft.com/office/drawing/2014/main" id="{FFBD4879-A25A-4702-B79C-407EA6587C62}"/>
              </a:ext>
            </a:extLst>
          </p:cNvPr>
          <p:cNvSpPr txBox="1"/>
          <p:nvPr/>
        </p:nvSpPr>
        <p:spPr>
          <a:xfrm>
            <a:off x="2293883" y="13058816"/>
            <a:ext cx="5746825" cy="954107"/>
          </a:xfrm>
          <a:prstGeom prst="rect">
            <a:avLst/>
          </a:prstGeom>
          <a:noFill/>
        </p:spPr>
        <p:txBody>
          <a:bodyPr wrap="square" rtlCol="0">
            <a:spAutoFit/>
          </a:bodyPr>
          <a:lstStyle/>
          <a:p>
            <a:pPr algn="ctr"/>
            <a:r>
              <a:rPr lang="en-IN" sz="2200" b="1" dirty="0">
                <a:latin typeface="Cambria" pitchFamily="18" charset="0"/>
                <a:ea typeface="Cambria" pitchFamily="18" charset="0"/>
              </a:rPr>
              <a:t>Ms. Noelle-Ann Park</a:t>
            </a:r>
          </a:p>
          <a:p>
            <a:pPr algn="ctr"/>
            <a:r>
              <a:rPr lang="en-IN" sz="1700" dirty="0">
                <a:latin typeface="Cambria" pitchFamily="18" charset="0"/>
                <a:ea typeface="Cambria" pitchFamily="18" charset="0"/>
              </a:rPr>
              <a:t>Advocate, Nappinai &amp; Co. Advocates</a:t>
            </a:r>
          </a:p>
          <a:p>
            <a:pPr algn="ctr"/>
            <a:r>
              <a:rPr lang="en-IN" sz="1700" dirty="0">
                <a:latin typeface="Cambria" pitchFamily="18" charset="0"/>
                <a:ea typeface="Cambria" pitchFamily="18" charset="0"/>
              </a:rPr>
              <a:t>(M): +91 9769172792</a:t>
            </a:r>
            <a:endParaRPr lang="en-US" sz="1700" dirty="0">
              <a:latin typeface="Cambria" pitchFamily="18" charset="0"/>
              <a:ea typeface="Cambria" pitchFamily="18" charset="0"/>
            </a:endParaRPr>
          </a:p>
        </p:txBody>
      </p:sp>
      <p:sp>
        <p:nvSpPr>
          <p:cNvPr id="90" name="TextBox 89">
            <a:extLst>
              <a:ext uri="{FF2B5EF4-FFF2-40B4-BE49-F238E27FC236}">
                <a16:creationId xmlns="" xmlns:a16="http://schemas.microsoft.com/office/drawing/2014/main" id="{D756B901-5917-4094-B9C2-5748367D11E6}"/>
              </a:ext>
            </a:extLst>
          </p:cNvPr>
          <p:cNvSpPr txBox="1"/>
          <p:nvPr/>
        </p:nvSpPr>
        <p:spPr>
          <a:xfrm>
            <a:off x="5578873" y="12062250"/>
            <a:ext cx="4714908" cy="1215717"/>
          </a:xfrm>
          <a:prstGeom prst="rect">
            <a:avLst/>
          </a:prstGeom>
          <a:noFill/>
        </p:spPr>
        <p:txBody>
          <a:bodyPr wrap="square" rtlCol="0">
            <a:spAutoFit/>
          </a:bodyPr>
          <a:lstStyle/>
          <a:p>
            <a:pPr algn="ctr"/>
            <a:r>
              <a:rPr lang="en-IN" sz="2000" b="1" dirty="0">
                <a:latin typeface="Cambria" pitchFamily="18" charset="0"/>
                <a:ea typeface="Cambria" pitchFamily="18" charset="0"/>
              </a:rPr>
              <a:t> Ms. Suman Kalani</a:t>
            </a:r>
          </a:p>
          <a:p>
            <a:pPr algn="ctr"/>
            <a:r>
              <a:rPr lang="en-IN" sz="1700" dirty="0">
                <a:latin typeface="Cambria" pitchFamily="18" charset="0"/>
                <a:ea typeface="Cambria" pitchFamily="18" charset="0"/>
              </a:rPr>
              <a:t>Assistant Professor,</a:t>
            </a:r>
          </a:p>
          <a:p>
            <a:pPr algn="ctr"/>
            <a:r>
              <a:rPr lang="en-IN" sz="1700" dirty="0">
                <a:latin typeface="Cambria" pitchFamily="18" charset="0"/>
                <a:ea typeface="Cambria" pitchFamily="18" charset="0"/>
              </a:rPr>
              <a:t>Pravin Gandhi College of Law</a:t>
            </a:r>
          </a:p>
          <a:p>
            <a:pPr algn="ctr"/>
            <a:r>
              <a:rPr lang="en-IN" sz="1700" dirty="0">
                <a:latin typeface="Cambria" pitchFamily="18" charset="0"/>
                <a:ea typeface="Cambria" pitchFamily="18" charset="0"/>
              </a:rPr>
              <a:t>(M): +91 9867011447</a:t>
            </a:r>
            <a:endParaRPr lang="en-US" sz="1700" dirty="0">
              <a:latin typeface="Cambria" pitchFamily="18" charset="0"/>
              <a:ea typeface="Cambria" pitchFamily="18" charset="0"/>
            </a:endParaRPr>
          </a:p>
        </p:txBody>
      </p:sp>
    </p:spTree>
    <p:extLst>
      <p:ext uri="{BB962C8B-B14F-4D97-AF65-F5344CB8AC3E}">
        <p14:creationId xmlns="" xmlns:p14="http://schemas.microsoft.com/office/powerpoint/2010/main" val="40476794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934</TotalTime>
  <Words>928</Words>
  <Application>Microsoft Office PowerPoint</Application>
  <PresentationFormat>Custom</PresentationFormat>
  <Paragraphs>111</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Slide 1</vt:lpstr>
      <vt:lpstr>Slide 2</vt:lpstr>
      <vt:lpstr>Slide 3</vt:lpstr>
      <vt:lpstr>Slide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Windows User</cp:lastModifiedBy>
  <cp:revision>100</cp:revision>
  <dcterms:created xsi:type="dcterms:W3CDTF">2019-07-28T12:34:48Z</dcterms:created>
  <dcterms:modified xsi:type="dcterms:W3CDTF">2019-08-27T06:37:00Z</dcterms:modified>
</cp:coreProperties>
</file>